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82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43;&#1086;&#1083;&#1086;&#1089;002.wma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66574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897" t="4521" r="13546" b="5050"/>
          <a:stretch>
            <a:fillRect/>
          </a:stretch>
        </p:blipFill>
        <p:spPr>
          <a:xfrm>
            <a:off x="2571736" y="-357214"/>
            <a:ext cx="6572264" cy="5697319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-4500626" y="-1428784"/>
            <a:ext cx="3911567" cy="4273217"/>
            <a:chOff x="-357222" y="1712924"/>
            <a:chExt cx="3911567" cy="4273217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" name="Голос00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5.18519E-6 C 0.01285 0.00579 0.00573 0.01482 0.0125 0.03056 C 0.02327 0.05556 0.01979 0.05093 0.03125 0.06112 C 0.03941 0.07732 0.0467 0.09306 0.05834 0.10556 C 0.06146 0.10903 0.06545 0.11065 0.06875 0.11389 C 0.07657 0.12176 0.08195 0.12894 0.09167 0.13334 C 0.10452 0.15047 0.12327 0.15163 0.13959 0.16112 C 0.16111 0.17362 0.1783 0.18704 0.20209 0.19167 C 0.22604 0.20533 0.2533 0.2051 0.27917 0.20834 C 0.29636 0.20741 0.31407 0.20903 0.33125 0.20556 C 0.34045 0.20371 0.36216 0.18102 0.36875 0.17223 C 0.3724 0.15764 0.37292 0.15001 0.37917 0.13612 C 0.37848 0.12223 0.37952 0.10811 0.37709 0.09445 C 0.37657 0.09121 0.37275 0.09098 0.37084 0.08889 C 0.36111 0.07778 0.35591 0.07315 0.34375 0.06667 C 0.30747 0.06899 0.30556 0.05903 0.28733 0.08334 C 0.28872 0.10186 0.28993 0.12038 0.29167 0.13889 C 0.29289 0.15163 0.3 0.16389 0.30417 0.17501 C 0.31059 0.19237 0.3217 0.21876 0.33125 0.23334 C 0.3441 0.25301 0.33455 0.23727 0.35191 0.25278 C 0.35452 0.25487 0.35608 0.25857 0.35834 0.26112 C 0.37084 0.27501 0.38855 0.28195 0.40417 0.28612 C 0.41962 0.2963 0.43577 0.29839 0.45209 0.30556 C 0.47986 0.30464 0.50764 0.3044 0.53542 0.30278 C 0.54757 0.30209 0.55799 0.2926 0.56875 0.28612 C 0.57466 0.28241 0.59063 0.27871 0.59375 0.27778 C 0.59653 0.27501 0.59896 0.27153 0.60209 0.26945 C 0.60591 0.2669 0.61094 0.26714 0.61459 0.26389 C 0.62743 0.25232 0.63889 0.24098 0.64584 0.22223 C 0.65157 0.18426 0.65122 0.19376 0.64167 0.12501 C 0.64011 0.11366 0.63594 0.10163 0.629 0.09445 C 0.62431 0.08959 0.61806 0.08913 0.6125 0.08612 C 0.59931 0.08797 0.58594 0.08797 0.57292 0.09167 C 0.56997 0.09237 0.5566 0.10533 0.554 0.10834 C 0.5382 0.12778 0.52917 0.14908 0.51667 0.17223 C 0.50486 0.21922 0.50799 0.19954 0.50417 0.23056 C 0.50486 0.25556 0.50348 0.28079 0.50625 0.30556 C 0.50695 0.31227 0.5257 0.34329 0.52917 0.34723 C 0.54879 0.37084 0.57813 0.39977 0.60417 0.40834 C 0.62552 0.42547 0.65261 0.43079 0.67709 0.43612 C 0.70643 0.45232 0.73073 0.45834 0.7625 0.46112 C 0.79549 0.46991 0.829 0.47639 0.8625 0.48056 C 0.90521 0.4919 0.92882 0.48797 0.97917 0.48612 C 0.99202 0.48033 0.98386 0.48542 1 0.46389 C 1.00278 0.46019 1.00834 0.45278 1.00834 0.45278 C 1.01111 0.44144 1.01684 0.43288 1.02084 0.42223 C 1.0283 0.36297 1.03924 0.42223 1.025 0.29445 C 1.02275 0.27431 1.01389 0.27038 1.00625 0.25834 C 0.98177 0.22038 0.94219 0.20649 0.90625 0.20278 C 0.88125 0.20371 0.85608 0.20163 0.83125 0.20556 C 0.78282 0.21343 0.79653 0.22107 0.76042 0.23612 C 0.73716 0.24584 0.71233 0.24908 0.68959 0.26112 C 0.66545 0.27385 0.64202 0.28473 0.6165 0.28889 C 0.59896 0.29769 0.57882 0.30973 0.56042 0.31389 C 0.55261 0.32084 0.54306 0.32339 0.53542 0.33056 C 0.52205 0.34329 0.53698 0.33635 0.52066 0.34167 C 0.51268 0.35255 0.50226 0.3588 0.49375 0.36945 C 0.48056 0.38542 0.47014 0.40464 0.45625 0.41945 C 0.45052 0.4345 0.44601 0.44885 0.43542 0.45834 C 0.43091 0.47061 0.42535 0.48218 0.42084 0.49445 C 0.4165 0.50602 0.4158 0.51714 0.41042 0.52778 C 0.41111 0.54908 0.41077 0.57038 0.4125 0.59167 C 0.41285 0.59538 0.41893 0.60764 0.42084 0.61112 C 0.43091 0.62964 0.4323 0.63149 0.44167 0.64723 C 0.44931 0.65996 0.47952 0.66112 0.48959 0.66112 " pathEditMode="relative" ptsTypes="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numSld="14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371463_0_cb09_188d4972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857232"/>
            <a:ext cx="6963318" cy="4645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" name="Группа 2"/>
          <p:cNvGrpSpPr/>
          <p:nvPr/>
        </p:nvGrpSpPr>
        <p:grpSpPr>
          <a:xfrm>
            <a:off x="5857884" y="3429000"/>
            <a:ext cx="2768559" cy="2928934"/>
            <a:chOff x="-357222" y="1712924"/>
            <a:chExt cx="3911567" cy="427321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721d9_d2c4f290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6604024" cy="6128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" name="Группа 2"/>
          <p:cNvGrpSpPr/>
          <p:nvPr/>
        </p:nvGrpSpPr>
        <p:grpSpPr>
          <a:xfrm>
            <a:off x="6072198" y="3429000"/>
            <a:ext cx="2839997" cy="3201647"/>
            <a:chOff x="-357222" y="1712924"/>
            <a:chExt cx="3911567" cy="427321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vo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57166"/>
            <a:ext cx="4609162" cy="6228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" name="Группа 2"/>
          <p:cNvGrpSpPr/>
          <p:nvPr/>
        </p:nvGrpSpPr>
        <p:grpSpPr>
          <a:xfrm>
            <a:off x="5286380" y="0"/>
            <a:ext cx="3286148" cy="3571900"/>
            <a:chOff x="-357222" y="1712924"/>
            <a:chExt cx="3911567" cy="427321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Рисунок 11" descr="78741974_kashel3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6282" y="3500438"/>
            <a:ext cx="4357718" cy="305040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-mnogorazovyie-zaschitnyie-povyazki-ot-grip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57166"/>
            <a:ext cx="8215338" cy="5476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" name="Группа 2"/>
          <p:cNvGrpSpPr/>
          <p:nvPr/>
        </p:nvGrpSpPr>
        <p:grpSpPr>
          <a:xfrm>
            <a:off x="6000760" y="3643314"/>
            <a:ext cx="2768559" cy="2985769"/>
            <a:chOff x="-357222" y="1712924"/>
            <a:chExt cx="3911567" cy="427321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7981095_1.jpg"/>
          <p:cNvPicPr>
            <a:picLocks noChangeAspect="1"/>
          </p:cNvPicPr>
          <p:nvPr/>
        </p:nvPicPr>
        <p:blipFill>
          <a:blip r:embed="rId2" cstate="print"/>
          <a:srcRect l="9747" t="56912" r="67061" b="9361"/>
          <a:stretch>
            <a:fillRect/>
          </a:stretch>
        </p:blipFill>
        <p:spPr>
          <a:xfrm>
            <a:off x="1285852" y="443101"/>
            <a:ext cx="6143668" cy="59655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2699" y="2177828"/>
            <a:ext cx="886308" cy="91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Admin\Рабочий стол\Безымянный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5" t="15000" r="35937" b="27500"/>
          <a:stretch>
            <a:fillRect/>
          </a:stretch>
        </p:blipFill>
        <p:spPr bwMode="auto">
          <a:xfrm>
            <a:off x="3500430" y="1000108"/>
            <a:ext cx="1761214" cy="2584648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571744"/>
            <a:ext cx="886308" cy="91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714620"/>
            <a:ext cx="886308" cy="91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71744"/>
            <a:ext cx="886308" cy="91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886308" cy="91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500306"/>
            <a:ext cx="886308" cy="91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428868"/>
            <a:ext cx="886308" cy="91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429000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000636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500570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714620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C -0.00226 -0.00926 -0.00695 -0.0213 -0.0125 -0.02778 C -0.01823 -0.03426 -0.02587 -0.03727 -0.03125 -0.04445 C -0.03403 -0.04815 -0.03646 -0.05232 -0.03959 -0.05556 C -0.0599 -0.07593 -0.0375 -0.04815 -0.05417 -0.06667 C -0.06684 -0.08079 -0.0533 -0.07037 -0.06875 -0.08056 C -0.07327 -0.08959 -0.07882 -0.09375 -0.08334 -0.10278 C -0.08403 -0.10648 -0.08542 -0.11019 -0.08542 -0.11389 C -0.08542 -0.12593 -0.08559 -0.1382 -0.08334 -0.15 C -0.08264 -0.15371 -0.07882 -0.1551 -0.07709 -0.15834 C -0.07535 -0.16181 -0.07483 -0.16621 -0.07292 -0.16945 C -0.06615 -0.18033 -0.05087 -0.1801 -0.04167 -0.18611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C 0.00121 -0.00694 -0.00018 -0.01458 0.00364 -0.02083 C 0.01562 -0.03981 0.04236 -0.06018 0.05833 -0.07685 C 0.07569 -0.0949 0.08906 -0.11389 0.11302 -0.12708 C 0.12378 -0.14004 0.14201 -0.14699 0.16041 -0.15069 C 0.18229 -0.16227 0.20816 -0.15347 0.2335 -0.15347 " pathEditMode="relative" rAng="0" ptsTypes="fffff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73472E-18 C -0.0092 -0.00209 -0.01354 -0.00139 -0.02084 -0.00834 C -0.03057 -0.0176 -0.02345 -0.01713 -0.03543 -0.025 C -0.05208 -0.03611 -0.07188 -0.03889 -0.08751 -0.05278 C -0.10417 -0.05186 -0.12188 -0.05764 -0.13751 -0.05 C -0.14376 -0.04699 -0.14376 -0.025 -0.14376 -0.025 C -0.14654 0.01481 -0.14793 0.02014 -0.14376 0.06944 C -0.14237 0.08634 -0.12883 0.09629 -0.12293 0.10833 C -0.11268 0.12893 -0.1059 0.14814 -0.08958 0.16111 C -0.08508 0.16921 -0.08248 0.17893 -0.07708 0.18611 C -0.07362 0.19074 -0.06876 0.19352 -0.06458 0.19722 C -0.06095 0.20046 -0.058 0.20509 -0.05418 0.20833 C -0.05227 0.20995 -0.04984 0.20972 -0.04792 0.21111 C -0.03404 0.22152 -0.02206 0.23356 -0.00626 0.23889 C -0.00068 0.25023 0.0073 0.25254 0.01458 0.26111 C 0.02483 0.27338 0.03126 0.28078 0.03543 0.29722 C 0.03473 0.31574 0.03698 0.33495 0.03334 0.35277 C 0.02986 0.37014 0.00452 0.38055 -0.00626 0.38055 " pathEditMode="relative" ptsTypes="ffffffff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C 0.00816 0.0037 0.01684 0.01157 0.025 0.01389 C 0.03177 0.01574 0.03889 0.01574 0.04583 0.01667 C 0.04931 0.01852 0.0526 0.02083 0.05625 0.02222 C 0.06024 0.02361 0.06476 0.02315 0.06875 0.025 C 0.07257 0.02685 0.07552 0.03125 0.07917 0.03333 C 0.08177 0.03495 0.08472 0.03495 0.0875 0.03611 C 0.09097 0.03773 0.09462 0.03935 0.09792 0.04167 C 0.10694 0.04768 0.11215 0.05787 0.11875 0.06667 C 0.12118 0.06991 0.12465 0.07176 0.12708 0.075 C 0.12882 0.07731 0.12917 0.08148 0.13125 0.08333 C 0.13438 0.08634 0.13819 0.08704 0.14167 0.08889 C 0.14705 0.09954 0.15399 0.10417 0.16042 0.11389 C 0.16875 0.12662 0.1717 0.14213 0.17917 0.15555 C 0.17743 0.20463 0.18646 0.20833 0.16458 0.22778 C 0.15556 0.22292 0.14826 0.2169 0.13958 0.21111 C 0.13524 0.20231 0.12865 0.19329 0.1375 0.18055 C 0.14253 0.17315 0.15833 0.16944 0.15833 0.16944 C 0.17153 0.1713 0.1849 0.17153 0.19792 0.175 C 0.20243 0.17616 0.20608 0.18102 0.21042 0.18333 C 0.22049 0.18889 0.2309 0.19444 0.24167 0.19722 C 0.24583 0.20092 0.24983 0.20509 0.25417 0.20833 C 0.25608 0.20972 0.25851 0.20972 0.26042 0.21111 C 0.27326 0.22083 0.28056 0.23634 0.2875 0.25278 C 0.28872 0.25579 0.29115 0.25787 0.29167 0.26111 C 0.29253 0.26736 0.29167 0.27407 0.29167 0.28055 " pathEditMode="relative" ptsTypes="fffffffffffffffffffffffff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C -0.01077 0.00486 -0.02049 0.00232 -0.02917 0.01389 C -0.03664 0.02384 -0.03577 0.0382 -0.03959 0.05 C -0.04063 0.05301 -0.04271 0.05533 -0.04375 0.05833 C -0.05104 0.08033 -0.05521 0.0963 -0.06667 0.11667 C -0.06684 0.11759 -0.06997 0.13958 -0.07084 0.14167 C -0.07223 0.14514 -0.07535 0.14676 -0.07709 0.15 C -0.08177 0.15857 -0.08299 0.16898 -0.0875 0.17778 C -0.08959 0.18866 -0.09323 0.19769 -0.09584 0.20833 C -0.09514 0.22963 -0.09323 0.25093 -0.09375 0.27222 C -0.09427 0.29259 -0.09636 0.2882 -0.1 0.28333 " pathEditMode="relative" ptsTypes="ffffffffff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-3.33333E-6 C 0.0198 0.01459 0.00556 0.01343 -0.01337 0.01667 C -0.01754 0.01852 -0.02136 0.02061 -0.02587 0.02223 C -0.03194 0.02431 -0.0448 0.02778 -0.0448 0.02801 C -0.05973 0.04769 -0.05556 0.03797 -0.06042 0.05556 C -0.05938 0.06482 -0.06024 0.07431 -0.0573 0.08334 C -0.05139 0.10209 -0.02084 0.11273 -0.00694 0.125 C -0.00329 0.12824 -0.00156 0.13311 0.00244 0.13611 C 0.00608 0.13889 0.01077 0.13959 0.01511 0.14167 C 0.04185 0.1551 0.00087 0.13704 0.04028 0.15834 C 0.0481 0.16273 0.05591 0.16875 0.06546 0.16945 C 0.10938 0.17246 0.0927 0.17223 0.1158 0.17223 " pathEditMode="relative" rAng="0" ptsTypes="fffffffffff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C 0.00278 0.00555 0.00417 0.01296 0.00834 0.01666 C 0.01459 0.02222 0.01997 0.03009 0.02709 0.03333 C 0.0415 0.03981 0.05382 0.04213 0.06875 0.04444 C 0.1408 0.04305 0.21424 0.09236 0.24584 0.00833 " pathEditMode="relative" ptsTypes="ffff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C 0.01199 -0.00393 0.01911 -0.01389 0.02918 -0.02222 C 0.03178 -0.0243 0.03508 -0.02523 0.03751 -0.02778 C 0.04289 -0.03356 0.04602 -0.04305 0.05209 -0.04722 C 0.06025 -0.05278 0.06546 -0.05995 0.07293 -0.06666 C 0.07761 -0.07592 0.08491 -0.08241 0.08959 -0.09166 C 0.09272 -0.09791 0.09428 -0.10532 0.09793 -0.11111 C 0.09949 -0.11366 0.10244 -0.11435 0.10418 -0.11666 C 0.10869 -0.12268 0.11216 -0.13009 0.11668 -0.13611 C 0.11963 -0.14791 0.12466 -0.15509 0.13126 -0.16389 C 0.13317 -0.17153 0.13525 -0.17754 0.13959 -0.18333 " pathEditMode="relative" ptsTypes="ffffffffff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688 0.09468 C 0.28021 0.07986 0.30035 0.09931 0.28646 0.08079 C 0.28473 0.07847 0.28212 0.07755 0.28021 0.07523 C 0.27518 0.06921 0.27049 0.06227 0.26563 0.05579 C 0.26389 0.05347 0.26337 0.04954 0.26146 0.04745 C 0.25903 0.04491 0.25573 0.04398 0.25313 0.0419 C 0.24671 0.03681 0.2415 0.02847 0.23438 0.02523 C 0.23021 0.02338 0.22188 0.01968 0.22188 0.01968 C 0.21303 0.00787 0.20244 0.00556 0.19063 0.00023 C 0.17744 -0.00555 0.18178 -0.01065 0.16771 -0.02477 C 0.16494 -0.02755 0.16164 -0.02963 0.15938 -0.0331 C 0.14723 -0.05139 0.15695 -0.04977 0.14688 -0.04977 " pathEditMode="relative" ptsTypes="fffffffffff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C -0.00486 0.00093 -0.00971 0.00209 -0.01458 0.00278 C -0.02361 0.00394 -0.03264 0.00394 -0.04168 0.00556 C -0.04861 0.00672 -0.0625 0.01111 -0.0625 0.01111 C -0.07778 0.0213 -0.06354 0.01297 -0.08125 0.01945 C -0.08542 0.02107 -0.08958 0.02315 -0.09376 0.025 C -0.09584 0.02593 -0.10001 0.02778 -0.10001 0.02778 C -0.10383 0.03287 -0.10869 0.03658 -0.1125 0.04167 C -0.11493 0.04491 -0.11616 0.04977 -0.11876 0.05278 C -0.1205 0.05463 -0.1231 0.05417 -0.12501 0.05556 C -0.13282 0.06065 -0.13057 0.06181 -0.13751 0.06945 C -0.14654 0.0794 -0.14063 0.07153 -0.15001 0.07778 C -0.15765 0.08287 -0.16407 0.08889 -0.17293 0.08889 " pathEditMode="relative" ptsTypes="ffffffffffff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2 -0.06296 0.00417 -0.12593 0.00417 -0.18889 C 0.00417 -0.19838 0.01302 -0.37847 -0.00417 -0.44722 C -0.00573 -0.4706 -0.00677 -0.49051 -0.01458 -0.51111 C -0.0184 -0.55625 -0.01962 -0.55695 -0.01042 -0.62222 C -0.0099 -0.6257 0.00174 -0.64537 0.00417 -0.65 C 0.00556 -0.65278 0.00608 -0.65671 0.00833 -0.65833 C 0.01597 -0.66389 0.02517 -0.66343 0.03333 -0.66667 C 0.05642 -0.67593 0.07639 -0.69653 0.1 -0.70278 C 0.10208 -0.70463 0.10399 -0.70695 0.10625 -0.70833 C 0.10816 -0.70972 0.1125 -0.71111 0.1125 -0.71111 " pathEditMode="relative" ptsTypes="ffffffffff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2 -0.06296 0.00417 -0.12593 0.00417 -0.18889 C 0.00417 -0.19838 0.01302 -0.37847 -0.00417 -0.44722 C -0.00573 -0.4706 -0.00677 -0.49051 -0.01458 -0.51111 C -0.0184 -0.55625 -0.01962 -0.55695 -0.01042 -0.62222 C -0.0099 -0.6257 0.00174 -0.64537 0.00417 -0.65 C 0.00556 -0.65278 0.00608 -0.65671 0.00833 -0.65833 C 0.01597 -0.66389 0.02517 -0.66343 0.03333 -0.66667 C 0.05642 -0.67593 0.07639 -0.69653 0.1 -0.70278 C 0.10208 -0.70463 0.10399 -0.70695 0.10625 -0.70833 C 0.10816 -0.70972 0.1125 -0.71111 0.1125 -0.71111 " pathEditMode="relative" ptsTypes="ffffffffffA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2 -0.06296 0.00417 -0.12593 0.00417 -0.18889 C 0.00417 -0.19838 0.01302 -0.37847 -0.00417 -0.44722 C -0.00573 -0.4706 -0.00677 -0.49051 -0.01458 -0.51111 C -0.0184 -0.55625 -0.01962 -0.55695 -0.01042 -0.62222 C -0.0099 -0.6257 0.00174 -0.64537 0.00417 -0.65 C 0.00556 -0.65278 0.00608 -0.65671 0.00833 -0.65833 C 0.01597 -0.66389 0.02517 -0.66343 0.03333 -0.66667 C 0.05642 -0.67593 0.07639 -0.69653 0.1 -0.70278 C 0.10208 -0.70463 0.10399 -0.70695 0.10625 -0.70833 C 0.10816 -0.70972 0.1125 -0.71111 0.1125 -0.71111 " pathEditMode="relative" ptsTypes="ffffffffffA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2 -0.06296 0.00417 -0.12593 0.00417 -0.18889 C 0.00417 -0.19838 0.01302 -0.37847 -0.00417 -0.44722 C -0.00573 -0.4706 -0.00677 -0.49051 -0.01458 -0.51111 C -0.0184 -0.55625 -0.01962 -0.55695 -0.01042 -0.62222 C -0.0099 -0.6257 0.00174 -0.64537 0.00417 -0.65 C 0.00556 -0.65278 0.00608 -0.65671 0.00833 -0.65833 C 0.01597 -0.66389 0.02517 -0.66343 0.03333 -0.66667 C 0.05642 -0.67593 0.07639 -0.69653 0.1 -0.70278 C 0.10208 -0.70463 0.10399 -0.70695 0.10625 -0.70833 C 0.10816 -0.70972 0.1125 -0.71111 0.1125 -0.71111 " pathEditMode="relative" ptsTypes="ffffffffffA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22 -0.06296 0.00417 -0.12593 0.00417 -0.18889 C 0.00417 -0.19838 0.01302 -0.37847 -0.00417 -0.44722 C -0.00573 -0.4706 -0.00677 -0.49051 -0.01458 -0.51111 C -0.0184 -0.55625 -0.01962 -0.55695 -0.01042 -0.62222 C -0.0099 -0.6257 0.00174 -0.64537 0.00417 -0.65 C 0.00556 -0.65278 0.00608 -0.65671 0.00833 -0.65833 C 0.01597 -0.66389 0.02517 -0.66343 0.03333 -0.66667 C 0.05642 -0.67593 0.07639 -0.69653 0.1 -0.70278 C 0.10208 -0.70463 0.10399 -0.70695 0.10625 -0.70833 C 0.10816 -0.70972 0.1125 -0.71111 0.1125 -0.71111 " pathEditMode="relative" ptsTypes="ffffffffff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-642974" y="4845431"/>
            <a:ext cx="10001320" cy="201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57420" y="5072074"/>
            <a:ext cx="2315846" cy="141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-285784" y="4500570"/>
            <a:ext cx="486865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Дуга 12"/>
          <p:cNvSpPr/>
          <p:nvPr/>
        </p:nvSpPr>
        <p:spPr>
          <a:xfrm>
            <a:off x="4786314" y="1857364"/>
            <a:ext cx="2643206" cy="2000264"/>
          </a:xfrm>
          <a:prstGeom prst="arc">
            <a:avLst>
              <a:gd name="adj1" fmla="val 11106945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928662" y="1785926"/>
            <a:ext cx="2928958" cy="1857388"/>
          </a:xfrm>
          <a:prstGeom prst="arc">
            <a:avLst>
              <a:gd name="adj1" fmla="val 11106945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0800000">
            <a:off x="3857620" y="2571744"/>
            <a:ext cx="1071570" cy="285752"/>
          </a:xfrm>
          <a:prstGeom prst="arc">
            <a:avLst>
              <a:gd name="adj1" fmla="val 11106945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0800000">
            <a:off x="0" y="2571744"/>
            <a:ext cx="9573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7358084" y="2857495"/>
            <a:ext cx="1785917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-428660" y="3357562"/>
            <a:ext cx="6643734" cy="143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3500430" y="4286256"/>
            <a:ext cx="6123401" cy="126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Группа 22"/>
          <p:cNvGrpSpPr/>
          <p:nvPr/>
        </p:nvGrpSpPr>
        <p:grpSpPr>
          <a:xfrm>
            <a:off x="214282" y="428604"/>
            <a:ext cx="3357586" cy="3700149"/>
            <a:chOff x="-357222" y="1712924"/>
            <a:chExt cx="3911567" cy="4273217"/>
          </a:xfrm>
        </p:grpSpPr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4286248" y="3643314"/>
            <a:ext cx="5233500" cy="115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-1414469"/>
            <a:ext cx="2315846" cy="141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928858" y="214290"/>
            <a:ext cx="2315846" cy="141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0" y="-285776"/>
            <a:ext cx="2315846" cy="141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19 0.13611 C 0.10972 0.13865 0.13194 0.13703 0.15277 0.14467 C 0.16128 0.14768 0.16771 0.15463 0.17534 0.15972 C 0.20833 0.18148 0.23437 0.20347 0.2592 0.24143 C 0.2658 0.25162 0.26944 0.25092 0.27534 0.26713 C 0.27864 0.27592 0.2809 0.28495 0.28507 0.29305 C 0.28802 0.31319 0.28975 0.33287 0.28975 0.35324 " pathEditMode="relative" rAng="0" ptsTypes="ffffff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975 0.35324 C 0.29652 0.32546 0.31162 0.30046 0.3269 0.28009 C 0.33315 0.27176 0.33697 0.26597 0.34461 0.26064 C 0.34704 0.24768 0.35329 0.24351 0.36232 0.23912 C 0.37204 0.22615 0.38489 0.22129 0.39617 0.21134 C 0.40208 0.20625 0.40572 0.20115 0.41232 0.19838 C 0.43263 0.18009 0.45642 0.17268 0.48003 0.16597 C 0.49426 0.1618 0.50798 0.15439 0.52204 0.14884 C 0.52725 0.14676 0.53281 0.14768 0.53819 0.14676 C 0.54808 0.14537 0.55728 0.14213 0.56718 0.14027 C 0.59149 0.13078 0.58003 0.13356 0.6236 0.13819 C 0.63228 0.13912 0.64079 0.14259 0.64947 0.14467 C 0.65208 0.14537 0.65746 0.14676 0.65746 0.14676 C 0.66371 0.15208 0.66996 0.15439 0.67517 0.1618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517 0.1618 C 0.66597 0.1662 0.6743 0.1611 0.66545 0.17059 C 0.65885 0.17777 0.65 0.18286 0.64444 0.19189 C 0.63889 0.20069 0.63542 0.21134 0.6283 0.21782 C 0.62083 0.23286 0.62517 0.228 0.61701 0.23495 C 0.61233 0.24444 0.6092 0.25393 0.60417 0.26296 C 0.60364 0.2662 0.60226 0.27476 0.60087 0.278 C 0.59896 0.28263 0.59444 0.29097 0.59444 0.29097 C 0.59236 0.30254 0.58889 0.30277 0.58472 0.31249 C 0.58264 0.31712 0.58212 0.32291 0.58003 0.32754 C 0.57778 0.33286 0.57448 0.33749 0.57187 0.34259 C 0.5684 0.36134 0.56528 0.38448 0.55746 0.40069 C 0.55573 0.40948 0.55399 0.4162 0.55087 0.4243 C 0.54653 0.45416 0.55087 0.48425 0.55087 0.51458 " pathEditMode="relative" ptsTypes="fffffffffffff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087 0.51458 C 0.54497 0.5132 0.53889 0.5125 0.53299 0.51019 C 0.52691 0.50787 0.51025 0.49352 0.50747 0.49097 C 0.50018 0.48519 0.47674 0.4757 0.46841 0.47384 C 0.46059 0.46667 0.45191 0.46597 0.44289 0.46296 C 0.43646 0.46088 0.43125 0.45648 0.42518 0.4544 C 0.41511 0.44421 0.40174 0.43611 0.38941 0.43079 C 0.38542 0.42894 0.38091 0.42847 0.37657 0.42639 C 0.36094 0.41806 0.3448 0.40695 0.32813 0.40278 C 0.31945 0.39676 0.31059 0.39236 0.30087 0.38982 C 0.28559 0.38195 0.26719 0.37917 0.25087 0.37685 C 0.19653 0.35671 0.23855 0.37083 0.10417 0.37477 C 0.09323 0.375 0.08386 0.38866 0.07344 0.3919 C 0.07188 0.39491 0.07101 0.39861 0.06875 0.4007 C 0.04532 0.42176 0.06858 0.39306 0.05417 0.40926 C 0.04792 0.41621 0.04254 0.42523 0.03473 0.42847 C 0.02639 0.43982 0.01545 0.44722 0.00573 0.45648 C -0.00052 0.4625 -0.00573 0.46968 -0.01198 0.47593 C -0.01684 0.48866 -0.02378 0.49838 -0.02968 0.51019 C -0.0302 0.51227 -0.03038 0.51482 -0.03125 0.51667 C -0.03246 0.51921 -0.03611 0.52315 -0.03611 0.52338 " pathEditMode="relative" rAng="0" ptsTypes="ffffffffffffffffffff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4" y="-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C 0.00104 -0.00301 0.00122 -0.00695 0.0033 -0.0088 C 0.00556 -0.01111 0.00903 -0.00972 0.01163 -0.01111 C 0.01354 -0.01204 0.01476 -0.01435 0.01667 -0.01551 C 0.02518 -0.0206 0.02899 -0.02037 0.03837 -0.02222 C 0.05139 -0.03102 0.07049 -0.0338 0.08507 -0.03542 C 0.10729 -0.03773 0.15174 -0.04213 0.15174 -0.04213 C 0.16372 -0.05 0.17622 -0.04537 0.18837 -0.05324 C 0.2125 -0.05162 0.23611 -0.05023 0.26007 -0.04653 C 0.26181 -0.04584 0.26337 -0.04491 0.26511 -0.04445 C 0.2684 -0.04352 0.27188 -0.04352 0.275 -0.04213 C 0.28021 -0.04005 0.28507 -0.03611 0.29011 -0.03334 C 0.29618 -0.02477 0.30174 -0.02037 0.3099 -0.0176 C 0.32136 -0.00648 0.33073 0.00602 0.34167 0.01782 C 0.34775 0.02453 0.34688 0.02014 0.35313 0.02893 C 0.36476 0.04444 0.35191 0.03194 0.36337 0.04444 C 0.37865 0.06134 0.35469 0.03217 0.37674 0.05555 C 0.38472 0.06389 0.38785 0.07153 0.3967 0.07778 C 0.4158 0.1118 0.3908 0.07106 0.40677 0.08889 C 0.40886 0.09097 0.40972 0.09537 0.41163 0.09791 C 0.4283 0.12037 0.41233 0.09653 0.42674 0.11088 C 0.44688 0.13148 0.46389 0.15625 0.48177 0.18009 C 0.48785 0.18819 0.49566 0.19444 0.50174 0.20231 C 0.51927 0.22523 0.53334 0.25463 0.5467 0.28217 C 0.54861 0.28634 0.55261 0.28773 0.55504 0.29097 C 0.55764 0.29514 0.55903 0.30046 0.56163 0.30463 C 0.56632 0.31157 0.5717 0.31782 0.57674 0.3243 C 0.57952 0.32801 0.58038 0.33426 0.58334 0.33796 C 0.58559 0.34097 0.58785 0.34352 0.59011 0.34676 C 0.59184 0.35648 0.59254 0.36481 0.5967 0.37338 C 0.59861 0.3919 0.60139 0.41041 0.6033 0.42893 C 0.60278 0.44282 0.60313 0.45717 0.60174 0.47106 C 0.60122 0.47615 0.59861 0.48032 0.5967 0.48449 C 0.59375 0.49051 0.58663 0.50231 0.58663 0.50231 C 0.58247 0.52037 0.57066 0.5199 0.55834 0.52222 C 0.55504 0.52291 0.55174 0.52361 0.54844 0.5243 C 0.54393 0.52546 0.53959 0.52615 0.53507 0.52685 C 0.525 0.52615 0.51493 0.52685 0.50504 0.5243 C 0.49827 0.52291 0.49861 0.50926 0.50174 0.50463 C 0.50521 0.4993 0.51198 0.5 0.51667 0.5 " pathEditMode="relative" ptsTypes="fffffffffffffffffffffffffffffffffffffffA">
                                      <p:cBhvr>
                                        <p:cTn id="2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C 0.00781 0.00741 0.01406 0.01666 0.0217 0.0243 C 0.025 0.03704 0.02743 0.0493 0.03334 0.05995 C 0.03611 0.0706 0.03525 0.07361 0.04167 0.08217 C 0.04219 0.08727 0.04254 0.09259 0.0434 0.09768 C 0.04427 0.10231 0.0467 0.11111 0.0467 0.11111 C 0.05261 0.16412 0.06042 0.22639 0.04497 0.27546 C 0.04132 0.30185 0.04618 0.27454 0.04011 0.29329 C 0.03611 0.30579 0.03472 0.31759 0.0283 0.3287 C 0.01962 0.36412 0.03056 0.32592 0.01997 0.34884 C 0.01511 0.35949 0.01806 0.35856 0.01511 0.36875 C 0.01111 0.38287 0.00729 0.39699 0.0033 0.41111 C -0.00035 0.44699 0.00452 0.41111 -0.00156 0.43541 C -0.00486 0.44815 -0.00434 0.46227 -0.0066 0.47546 C -0.00121 0.5044 0.00122 0.53379 0.00834 0.56204 C 0.01025 0.58241 0.01563 0.59722 0.0217 0.61551 C 0.02604 0.6287 0.0283 0.64398 0.03177 0.65764 C 0.03264 0.66088 0.03403 0.67222 0.03507 0.67546 C 0.03941 0.68796 0.04427 0.70046 0.04844 0.71319 C 0.05382 0.72963 0.06528 0.76111 0.07674 0.77106 C 0.08177 0.78796 0.08941 0.79074 0.09844 0.8044 C 0.09983 0.80648 0.10035 0.80926 0.10174 0.81111 C 0.10417 0.81435 0.10764 0.81666 0.11007 0.81991 C 0.12292 0.83704 0.12309 0.84514 0.14167 0.85092 C 0.14618 0.86018 0.15452 0.86504 0.16163 0.87106 C 0.18698 0.89213 0.22344 0.90347 0.2533 0.90879 C 0.26684 0.91481 0.27934 0.91829 0.2934 0.92222 C 0.29844 0.92569 0.30625 0.93148 0.31163 0.93333 C 0.31979 0.93611 0.33663 0.93981 0.33663 0.93981 C 0.34879 0.95092 0.36875 0.94791 0.38177 0.94884 C 0.4783 0.94676 0.57743 1.02199 0.58837 0.91111 C 0.5842 0.88842 0.58472 0.87824 0.56997 0.86875 C 0.56111 0.87176 0.55209 0.87384 0.5434 0.87778 C 0.54167 0.88634 0.53646 0.90648 0.5467 0.90648 " pathEditMode="relative" ptsTypes="fffffffffffffffffffffffffffffffffA">
                                      <p:cBhvr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6.2963E-6 C -0.00104 6.2963E-6 -0.04427 0.00232 -0.0533 0.00464 C -0.05573 0.00533 -0.05781 0.00765 -0.06007 0.00903 C -0.07361 0.01644 -0.08629 0.0264 -0.1 0.03334 C -0.10781 0.03727 -0.1158 0.04005 -0.12344 0.04445 C -0.13229 0.04954 -0.1283 0.04954 -0.13837 0.05348 C -0.14827 0.05741 -0.1441 0.05348 -0.15174 0.05788 C -0.1559 0.06019 -0.1592 0.06436 -0.16337 0.06667 C -0.17483 0.07339 -0.18715 0.07709 -0.19844 0.0845 C -0.20764 0.09723 -0.22379 0.10903 -0.23507 0.12015 C -0.25018 0.13496 -0.26389 0.15302 -0.2783 0.16899 C -0.28959 0.18149 -0.30122 0.19515 -0.31163 0.20903 C -0.32222 0.22315 -0.31059 0.2139 -0.32344 0.22223 C -0.34445 0.25857 -0.36424 0.2963 -0.38177 0.33565 C -0.38542 0.34399 -0.38611 0.35417 -0.39011 0.36227 C -0.39271 0.3676 -0.39722 0.37061 -0.4 0.3757 C -0.40573 0.38589 -0.40608 0.39815 -0.41007 0.40903 C -0.4125 0.41528 -0.4184 0.42686 -0.4184 0.42686 C -0.42396 0.45371 -0.41997 0.44422 -0.42674 0.45788 C -0.42899 0.4676 -0.42952 0.47269 -0.43507 0.4801 C -0.43906 0.49653 -0.44184 0.51436 -0.44844 0.52894 C -0.45139 0.54584 -0.45104 0.5632 -0.4533 0.5801 C -0.45504 0.5926 -0.45816 0.60533 -0.46007 0.61783 C -0.46372 0.67987 -0.45816 0.622 -0.46511 0.65556 C -0.46788 0.66945 -0.46667 0.68403 -0.46997 0.69792 C -0.47049 0.70302 -0.47049 0.70834 -0.4717 0.71343 C -0.47222 0.71598 -0.47431 0.7176 -0.475 0.72015 C -0.47604 0.72362 -0.47552 0.72778 -0.47674 0.73126 C -0.47899 0.73751 -0.48507 0.74908 -0.48507 0.74908 C -0.48646 0.75903 -0.48959 0.76621 -0.49167 0.7757 C -0.49549 0.79329 -0.49705 0.81621 -0.51163 0.82454 C -0.51788 0.82825 -0.52327 0.82686 -0.53004 0.82686 " pathEditMode="relative" ptsTypes="fffffffffffffffffffffffffffffff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18519E-6 C -0.00504 -0.00231 -0.00591 -0.00138 -0.00834 -0.00902 C -0.01216 -0.02152 -0.01372 -0.03657 -0.01823 -0.04884 C -0.02361 -0.06365 -0.02066 -0.05462 -0.02657 -0.07569 C -0.02882 -0.10485 -0.03229 -0.13356 -0.03663 -0.16226 C -0.0349 -0.21296 -0.03299 -0.2611 -0.0283 -0.3111 C -0.02778 -0.31643 -0.02413 -0.32939 -0.02327 -0.33333 C -0.01875 -0.35254 -0.01979 -0.34999 -0.01667 -0.37337 C -0.01511 -0.38564 -0.00573 -0.40208 -0.00157 -0.41342 C 0.00677 -0.43587 0.00972 -0.4662 0.02343 -0.48448 C 0.03837 -0.50439 0.0585 -0.51411 0.07847 -0.52221 C 0.09757 -0.52985 0.11475 -0.53888 0.13507 -0.54235 C 0.15034 -0.54907 0.16718 -0.55208 0.18333 -0.55555 C 0.1934 -0.55485 0.20347 -0.55601 0.21337 -0.55346 C 0.21562 -0.55277 0.21666 -0.54884 0.21823 -0.54675 C 0.22465 -0.53911 0.22916 -0.5324 0.23507 -0.52453 C 0.2375 -0.5118 0.24184 -0.50115 0.24514 -0.48888 C 0.25034 -0.46759 0.25659 -0.44513 0.26649 -0.42661 C 0.26875 -0.41481 0.26996 -0.39907 0.275 -0.38888 C 0.2783 -0.36735 0.27882 -0.34675 0.28003 -0.32453 C 0.27951 -0.31481 0.27986 -0.30509 0.27847 -0.29559 C 0.27812 -0.29351 0.27587 -0.29305 0.275 -0.2912 C 0.27048 -0.28171 0.27048 -0.27314 0.26337 -0.26666 C 0.25555 -0.25115 0.25225 -0.25995 0.24323 -0.26897 C 0.24114 -0.27777 0.23802 -0.28518 0.23507 -0.29328 C 0.23177 -0.30138 0.23055 -0.30995 0.22673 -0.31782 C 0.22309 -0.34583 0.225 -0.32661 0.225 -0.37569 " pathEditMode="relative" ptsTypes="ffffffffffffffffffffffffffA">
                                      <p:cBhvr>
                                        <p:cTn id="3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уга 10"/>
          <p:cNvSpPr/>
          <p:nvPr/>
        </p:nvSpPr>
        <p:spPr>
          <a:xfrm>
            <a:off x="4643438" y="500042"/>
            <a:ext cx="2643206" cy="2000264"/>
          </a:xfrm>
          <a:prstGeom prst="arc">
            <a:avLst>
              <a:gd name="adj1" fmla="val 11106945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1000100" y="428604"/>
            <a:ext cx="2643206" cy="2000264"/>
          </a:xfrm>
          <a:prstGeom prst="arc">
            <a:avLst>
              <a:gd name="adj1" fmla="val 11106945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0" y="1357298"/>
            <a:ext cx="107150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7358083" y="1500174"/>
            <a:ext cx="1785917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0800000">
            <a:off x="3643306" y="1142984"/>
            <a:ext cx="1071570" cy="285752"/>
          </a:xfrm>
          <a:prstGeom prst="arc">
            <a:avLst>
              <a:gd name="adj1" fmla="val 11106945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-642974" y="4845431"/>
            <a:ext cx="9429816" cy="201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214414" y="3423011"/>
            <a:ext cx="8501154" cy="19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-500098" y="1643050"/>
            <a:ext cx="8501026" cy="187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"/>
          <p:cNvGrpSpPr/>
          <p:nvPr/>
        </p:nvGrpSpPr>
        <p:grpSpPr>
          <a:xfrm>
            <a:off x="-285784" y="1928802"/>
            <a:ext cx="3357586" cy="3700149"/>
            <a:chOff x="-357222" y="1712924"/>
            <a:chExt cx="3911566" cy="4273217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3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285860"/>
            <a:ext cx="2315846" cy="141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000372"/>
            <a:ext cx="2315846" cy="141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5000636"/>
            <a:ext cx="2315846" cy="141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143380"/>
            <a:ext cx="2315846" cy="141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5.18519E-6 C 0.00937 -0.05001 -0.00035 -0.10302 0.01041 -0.15279 C 0.01319 -0.16552 0.01146 -0.15718 0.01666 -0.16945 C 0.02239 -0.18288 0.02621 -0.19607 0.03333 -0.20834 C 0.05104 -0.2389 0.08264 -0.26181 0.10833 -0.27779 C 0.13767 -0.29607 0.16371 -0.31506 0.19583 -0.32223 C 0.21892 -0.33774 0.25156 -0.32918 0.275 -0.32779 C 0.30659 -0.31945 0.31267 -0.29376 0.325 -0.26112 C 0.33021 -0.21922 0.32691 -0.17663 0.3 -0.15279 C 0.27482 -0.15533 0.26805 -0.15024 0.26041 -0.18056 C 0.2618 -0.1889 0.26128 -0.19816 0.26458 -0.20556 C 0.26666 -0.21019 0.27187 -0.21066 0.275 -0.2139 C 0.27812 -0.21714 0.28003 -0.222 0.28333 -0.22501 C 0.29323 -0.23381 0.30902 -0.24052 0.32083 -0.24445 C 0.34236 -0.24168 0.36406 -0.24144 0.38541 -0.23612 C 0.40468 -0.23149 0.42274 -0.19839 0.43941 -0.18334 C 0.44878 -0.16482 0.45208 -0.1558 0.45625 -0.13334 C 0.45694 -0.10556 0.45833 -0.07779 0.45833 -0.05001 C 0.45833 0.00647 0.46892 0.08008 0.43524 0.12499 C 0.43159 0.13749 0.4283 0.15115 0.42083 0.1611 C 0.41701 0.16619 0.41215 0.1699 0.40833 0.17499 C 0.4059 0.17823 0.40451 0.18286 0.40191 0.1861 C 0.39757 0.19189 0.39218 0.19282 0.3875 0.19721 C 0.36475 0.21735 0.37916 0.2111 0.3625 0.21666 C 0.35069 0.22846 0.3368 0.23749 0.32291 0.24444 C 0.31493 0.24837 0.30607 0.24907 0.29791 0.25277 C 0.29305 0.25092 0.28767 0.25092 0.28333 0.24721 C 0.26875 0.23494 0.26198 0.18286 0.25833 0.1611 C 0.25902 0.13332 0.25659 0.10508 0.26041 0.07777 C 0.26232 0.06411 0.27291 0.05555 0.27916 0.04444 C 0.2901 0.02499 0.30086 0.00717 0.3125 -0.01112 C 0.31632 -0.01714 0.31875 -0.02501 0.32291 -0.03056 C 0.33246 -0.0433 0.35312 -0.05163 0.36458 -0.05834 C 0.36736 -0.06205 0.36961 -0.06668 0.37291 -0.06945 C 0.37534 -0.07154 0.37847 -0.07107 0.38125 -0.07223 C 0.39809 -0.07964 0.38541 -0.07663 0.40416 -0.08334 C 0.41684 -0.08797 0.41371 -0.08381 0.42691 -0.09168 C 0.43541 -0.09677 0.44357 -0.10279 0.45208 -0.10834 C 0.45625 -0.11112 0.46007 -0.11552 0.46458 -0.11668 C 0.47986 -0.12084 0.47152 -0.11806 0.48958 -0.12501 C 0.50868 -0.14029 0.49062 -0.12825 0.5125 -0.13612 C 0.5243 -0.14052 0.53368 -0.14955 0.54583 -0.15279 C 0.55729 -0.16297 0.57048 -0.16714 0.58333 -0.17223 C 0.59392 -0.1764 0.60416 -0.18149 0.61458 -0.18612 C 0.61666 -0.18705 0.62083 -0.1889 0.62083 -0.1889 C 0.63264 -0.18797 0.64444 -0.18751 0.65625 -0.18612 C 0.67326 -0.18404 0.68524 -0.16135 0.69375 -0.14445 C 0.69722 -0.13751 0.69375 -0.12779 0.69375 -0.11945 " pathEditMode="relative" ptsTypes="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0.04213 C -0.0026 -0.03009 -0.00312 -0.01852 -0.00642 -0.00648 C -0.00816 0.0088 -0.01146 0.025 -0.01597 0.03889 C -0.01753 0.04954 -0.02101 0.05671 -0.02257 0.06713 C -0.02587 0.09028 -0.02899 0.11319 -0.03212 0.13634 C -0.0342 0.15093 -0.03455 0.16667 -0.04028 0.17893 C -0.04635 0.20718 -0.03628 0.16319 -0.04514 0.19329 C -0.04601 0.1963 -0.04583 0.19977 -0.0467 0.20278 C -0.04931 0.21157 -0.05347 0.21991 -0.05799 0.22662 C -0.06146 0.24305 -0.0566 0.225 -0.06441 0.23843 C -0.06701 0.24282 -0.07083 0.25278 -0.07083 0.25301 C -0.07135 0.25579 -0.0717 0.25903 -0.07257 0.26227 C -0.07326 0.26481 -0.07569 0.26643 -0.07569 0.26944 C -0.07569 0.29005 -0.07396 0.31088 -0.07257 0.33125 C -0.0717 0.34375 -0.06719 0.34745 -0.06128 0.35509 C -0.05903 0.3581 -0.05677 0.36111 -0.05469 0.36458 C -0.05347 0.36667 -0.05295 0.36968 -0.05156 0.37176 C -0.04132 0.3868 -0.01979 0.39051 -0.00642 0.39768 C 0.01319 0.39699 0.03333 0.39815 0.05313 0.39514 C 0.05833 0.39444 0.06163 0.38657 0.06615 0.38333 C 0.07552 0.37731 0.08559 0.37222 0.09358 0.36204 C 0.10052 0.35278 0.10521 0.34097 0.11285 0.33356 C 0.11597 0.31852 0.13003 0.30787 0.13559 0.29305 C 0.13663 0.28958 0.13715 0.28495 0.13872 0.28125 C 0.14358 0.26852 0.15191 0.25856 0.1566 0.2456 C 0.17795 0.18565 0.15885 0.22778 0.16944 0.20509 C 0.17101 0.19537 0.17309 0.19005 0.17587 0.18125 C 0.1816 0.16111 0.18681 0.14236 0.19514 0.1243 C 0.19757 0.11319 0.19913 0.10208 0.20174 0.09097 C 0.20469 0.07824 0.21094 0.06643 0.21285 0.05324 C 0.21476 0.03958 0.21563 0.02801 0.21927 0.01505 C 0.21892 -0.02477 0.21892 -0.06435 0.21771 -0.10394 C 0.21753 -0.11181 0.21267 -0.11991 0.21146 -0.12755 C 0.20521 -0.16227 0.20069 -0.20116 0.18559 -0.22986 C 0.18264 -0.24282 0.17587 -0.2537 0.17101 -0.26551 C 0.16476 -0.28009 0.15781 -0.29329 0.14983 -0.30556 C 0.14549 -0.31227 0.13906 -0.3132 0.13403 -0.31759 C 0.1276 -0.32269 0.12153 -0.32755 0.11597 -0.33426 C 0.11424 -0.33634 0.11319 -0.33958 0.11128 -0.34144 C 0.1 -0.35347 0.1092 -0.33912 0.1 -0.35093 C 0.09392 -0.35857 0.08854 -0.36852 0.08073 -0.37222 C 0.07917 -0.37361 0.0776 -0.3757 0.07587 -0.37708 C 0.07431 -0.37801 0.0724 -0.37801 0.07101 -0.3794 C 0.0691 -0.38102 0.06788 -0.38449 0.06615 -0.38657 C 0.06528 -0.3875 0.06406 -0.38796 0.06302 -0.38889 " pathEditMode="relative" rAng="0" ptsTypes="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C 0.08194 -0.06991 0.12725 -0.17732 0.16302 -0.30139 C 0.1658 -0.32338 0.17291 -0.34329 0.17743 -0.36412 C 0.17552 -0.49213 0.17864 -0.43727 0.171 -0.50139 C 0.16805 -0.52639 0.17239 -0.51435 0.16614 -0.52847 C 0.16024 -0.5544 0.14687 -0.57107 0.13385 -0.59051 C 0.12847 -0.59861 0.12361 -0.60278 0.11944 -0.61227 C 0.11996 -0.61551 0.11962 -0.61921 0.121 -0.62199 C 0.12934 -0.63611 0.13889 -0.6294 0.14514 -0.63889 " pathEditMode="relative" rAng="0" ptsTypes="ffffffff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8.14815E-6 C -0.00244 -0.03241 -0.00383 -0.06065 -0.01303 -0.09028 C -0.01563 -0.11204 -0.0257 -0.13218 -0.0323 -0.15255 C -0.03664 -0.16598 -0.03872 -0.17848 -0.04358 -0.19144 C -0.04376 -0.1926 -0.04601 -0.21019 -0.04688 -0.21297 C -0.0481 -0.21667 -0.05053 -0.21968 -0.05174 -0.22362 C -0.06997 -0.28241 -0.04949 -0.22593 -0.06303 -0.26227 C -0.06407 -0.2676 -0.07275 -0.28936 -0.07431 -0.29237 C -0.07587 -0.29538 -0.07883 -0.2963 -0.08074 -0.29885 C -0.08264 -0.30139 -0.08421 -0.3044 -0.0856 -0.30741 C -0.09237 -0.322 -0.09896 -0.3382 -0.10817 -0.35047 C -0.12778 -0.37663 -0.15278 -0.38681 -0.17744 -0.40001 C -0.18126 -0.40209 -0.18508 -0.40417 -0.18872 -0.40649 C -0.19376 -0.40973 -0.19827 -0.41436 -0.2033 -0.41714 C -0.21997 -0.42663 -0.23751 -0.42871 -0.25487 -0.43427 C -0.26841 -0.43866 -0.27987 -0.44885 -0.29358 -0.45163 C -0.30452 -0.45903 -0.31494 -0.46389 -0.32431 -0.47524 C -0.32778 -0.4794 -0.33074 -0.4838 -0.33403 -0.4882 C -0.33612 -0.49098 -0.34046 -0.49677 -0.34046 -0.49677 C -0.34341 -0.50487 -0.34705 -0.51227 -0.35001 -0.52038 C -0.35383 -0.54352 -0.35886 -0.56552 -0.36129 -0.58913 C -0.36025 -0.61667 -0.36303 -0.63357 -0.34688 -0.64931 C -0.34514 -0.6595 -0.34289 -0.66968 -0.34046 -0.67964 C -0.34098 -0.6882 -0.33959 -0.69746 -0.34202 -0.70533 C -0.34549 -0.71598 -0.35608 -0.72616 -0.36459 -0.72894 C -0.3731 -0.74561 -0.38924 -0.7463 -0.4033 -0.74839 C -0.41459 -0.75533 -0.42622 -0.76158 -0.43716 -0.76991 C -0.44063 -0.77246 -0.44358 -0.7757 -0.44688 -0.77848 C -0.44844 -0.77987 -0.45174 -0.78264 -0.45174 -0.78264 C -0.45487 -0.79538 -0.44723 -0.80047 -0.43872 -0.80417 C -0.43056 -0.81181 -0.4323 -0.81621 -0.4323 -0.8301 " pathEditMode="relative" ptsTypes="ffffffffffffffffffffffffffffff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77778E-6 C 0.00052 -0.00788 0.00365 -0.01621 0.00156 -0.02362 C -0.00122 -0.03357 -0.03333 -0.08797 -0.03715 -0.09468 C -0.06215 -0.13959 -0.08628 -0.18519 -0.11285 -0.22802 C -0.12135 -0.24167 -0.13021 -0.2551 -0.13872 -0.26876 C -0.14219 -0.27431 -0.14427 -0.28126 -0.14844 -0.28589 C -0.16458 -0.30371 -0.18368 -0.32038 -0.19531 -0.34399 C -0.19809 -0.35903 -0.19531 -0.34931 -0.20486 -0.3676 C -0.20712 -0.37153 -0.20747 -0.37686 -0.20972 -0.38056 C -0.21094 -0.38265 -0.21319 -0.38357 -0.21476 -0.38496 C -0.21719 -0.39005 -0.21944 -0.39538 -0.22257 -0.40001 C -0.22431 -0.40278 -0.22726 -0.40371 -0.22899 -0.40649 C -0.23056 -0.40903 -0.23108 -0.41251 -0.23229 -0.41505 C -0.23368 -0.4176 -0.23576 -0.41945 -0.23733 -0.42153 C -0.24045 -0.43265 -0.24462 -0.44306 -0.24844 -0.45371 C -0.24983 -0.4632 -0.25295 -0.47223 -0.2533 -0.48172 C -0.25399 -0.49769 -0.2467 -0.58797 -0.26285 -0.62153 C -0.26476 -0.63612 -0.26979 -0.64792 -0.27257 -0.66227 C -0.27674 -0.6845 -0.2816 -0.70672 -0.28542 -0.72894 C -0.28611 -0.73311 -0.28611 -0.73774 -0.28715 -0.7419 C -0.2941 -0.76737 -0.30451 -0.79144 -0.31128 -0.81714 C -0.31771 -0.8419 -0.32274 -0.87015 -0.33385 -0.89237 C -0.33507 -0.89491 -0.33733 -0.89607 -0.33872 -0.89885 C -0.34392 -0.90834 -0.34792 -0.92084 -0.35486 -0.92894 C -0.36719 -0.94306 -0.38611 -0.95116 -0.40156 -0.95487 C -0.41997 -0.96945 -0.44253 -0.98172 -0.46285 -0.99144 C -0.47847 -0.99075 -0.4941 -0.99052 -0.50972 -0.98913 C -0.51528 -0.98866 -0.52413 -0.97848 -0.52413 -0.97848 " pathEditMode="relative" ptsTypes="fffffffffffffffffffffffffff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Documents and Settings\Admin\Мои документы\Downloads\r12.jpg"/>
          <p:cNvPicPr>
            <a:picLocks noChangeAspect="1" noChangeArrowheads="1"/>
          </p:cNvPicPr>
          <p:nvPr/>
        </p:nvPicPr>
        <p:blipFill>
          <a:blip r:embed="rId2" cstate="print"/>
          <a:srcRect t="6839"/>
          <a:stretch>
            <a:fillRect/>
          </a:stretch>
        </p:blipFill>
        <p:spPr bwMode="auto">
          <a:xfrm>
            <a:off x="928662" y="357166"/>
            <a:ext cx="534461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2"/>
          <p:cNvGrpSpPr/>
          <p:nvPr/>
        </p:nvGrpSpPr>
        <p:grpSpPr>
          <a:xfrm>
            <a:off x="3357554" y="285728"/>
            <a:ext cx="928694" cy="985505"/>
            <a:chOff x="-357222" y="1712924"/>
            <a:chExt cx="3911567" cy="427321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C -0.01215 0.01088 -0.01076 0.02523 -0.02292 0.03611 C -0.03056 0.05115 -0.03073 0.07592 -0.03542 0.09444 C -0.03681 0.1 -0.03819 0.10555 -0.03958 0.11111 C -0.04028 0.11388 -0.04167 0.11944 -0.04167 0.11944 C -0.04271 0.16296 -0.04097 0.20694 -0.04583 0.25 C -0.04757 0.26481 -0.05486 0.27777 -0.05833 0.29166 C -0.05903 0.31759 -0.05625 0.34421 -0.06042 0.36944 C -0.06215 0.37986 -0.07448 0.38032 -0.07917 0.38888 C -0.0809 0.39236 -0.08212 0.39606 -0.08333 0.4 C -0.0849 0.40532 -0.0875 0.41666 -0.0875 0.41666 C -0.08889 0.4324 -0.09062 0.44814 -0.09167 0.46388 C -0.0934 0.48796 -0.0901 0.51319 -0.09583 0.53611 C -0.0974 0.54236 -0.10556 0.53796 -0.11042 0.53888 C -0.11389 0.53796 -0.11788 0.53865 -0.12083 0.53611 C -0.12274 0.53449 -0.12205 0.53055 -0.12292 0.52777 C -0.12413 0.52407 -0.12569 0.52037 -0.12708 0.51666 C -0.13611 0.51759 -0.14549 0.51643 -0.15417 0.51944 C -0.1566 0.52037 -0.15712 0.52476 -0.15833 0.52777 C -0.16354 0.54004 -0.16615 0.55324 -0.16875 0.56666 C -0.16736 0.58773 -0.17031 0.61388 -0.15 0.61388 " pathEditMode="relative" ptsTypes="ffffffffffffffffffff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7981095_1.jpg"/>
          <p:cNvPicPr>
            <a:picLocks noChangeAspect="1"/>
          </p:cNvPicPr>
          <p:nvPr/>
        </p:nvPicPr>
        <p:blipFill>
          <a:blip r:embed="rId2" cstate="print"/>
          <a:srcRect l="9747" t="56912" r="67061" b="9361"/>
          <a:stretch>
            <a:fillRect/>
          </a:stretch>
        </p:blipFill>
        <p:spPr>
          <a:xfrm>
            <a:off x="714348" y="806504"/>
            <a:ext cx="5643602" cy="5479992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2428860" y="-1143032"/>
            <a:ext cx="1714512" cy="1699885"/>
            <a:chOff x="-357222" y="1712924"/>
            <a:chExt cx="3911567" cy="427321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3929066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000372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357430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571612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714620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000240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3500438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6.2963E-6 C 0.00295 0.03379 0.00642 0.0662 0.01302 0.09884 C 0.01528 0.12337 0.01563 0.14374 0.02917 0.16134 C 0.03108 0.1743 0.03264 0.18726 0.03559 0.19999 C 0.03906 0.25092 0.03715 0.23009 0.04045 0.26226 C 0.03785 0.29999 0.04202 0.33981 0.03403 0.37638 C 0.03108 0.38958 0.02882 0.403 0.02431 0.41504 C 0.02188 0.42175 0.01615 0.43448 0.01615 0.43448 C 0.01042 0.4574 -0.00608 0.47777 -0.02083 0.49027 C -0.03298 0.50069 -0.01788 0.49421 -0.03212 0.49884 C -0.03837 0.50717 -0.04948 0.5111 -0.05469 0.52036 C -0.06128 0.53217 -0.06581 0.5331 -0.0757 0.53773 C -0.08056 0.54698 -0.08282 0.54374 -0.08872 0.55046 C -0.09376 0.55601 -0.09688 0.56365 -0.10157 0.5699 C -0.10209 0.57268 -0.10227 0.57569 -0.10313 0.57847 C -0.10383 0.58078 -0.10574 0.5824 -0.10643 0.58495 C -0.10747 0.58911 -0.10799 0.59791 -0.10799 0.59791 " pathEditMode="relative" ptsTypes="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7981095_1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rcRect l="54615" t="11981" r="6154" b="48272"/>
          <a:stretch>
            <a:fillRect/>
          </a:stretch>
        </p:blipFill>
        <p:spPr>
          <a:xfrm>
            <a:off x="357158" y="357166"/>
            <a:ext cx="8215338" cy="5557435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2786050" y="4143380"/>
            <a:ext cx="2643206" cy="2714620"/>
            <a:chOff x="-357222" y="1712924"/>
            <a:chExt cx="3911567" cy="4273217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928934"/>
            <a:ext cx="428628" cy="54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071678"/>
            <a:ext cx="428628" cy="54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286256"/>
            <a:ext cx="428628" cy="54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357562"/>
            <a:ext cx="428628" cy="54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857496"/>
            <a:ext cx="428628" cy="54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571876"/>
            <a:ext cx="428628" cy="54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2143116"/>
            <a:ext cx="428628" cy="54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1643050"/>
            <a:ext cx="428628" cy="54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07981095_1.jpg"/>
          <p:cNvPicPr>
            <a:picLocks noChangeAspect="1"/>
          </p:cNvPicPr>
          <p:nvPr/>
        </p:nvPicPr>
        <p:blipFill>
          <a:blip r:embed="rId2" cstate="print"/>
          <a:srcRect l="9747" t="56912" r="67061" b="9361"/>
          <a:stretch>
            <a:fillRect/>
          </a:stretch>
        </p:blipFill>
        <p:spPr>
          <a:xfrm>
            <a:off x="714348" y="785794"/>
            <a:ext cx="5643602" cy="5479992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1714480" y="2643182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357422" y="2428868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86314" y="2500306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43372" y="2357430"/>
            <a:ext cx="428628" cy="4286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85918" y="2714620"/>
            <a:ext cx="276228" cy="2952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428860" y="2500306"/>
            <a:ext cx="276228" cy="2952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14810" y="2428868"/>
            <a:ext cx="276228" cy="2952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57752" y="2571744"/>
            <a:ext cx="276228" cy="2952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9058890">
            <a:off x="1285852" y="1285860"/>
            <a:ext cx="2143108" cy="2500306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5573055">
            <a:off x="2945546" y="1668876"/>
            <a:ext cx="2143108" cy="2500306"/>
          </a:xfrm>
          <a:prstGeom prst="arc">
            <a:avLst>
              <a:gd name="adj1" fmla="val 16200000"/>
              <a:gd name="adj2" fmla="val 19893873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-1214446" y="2071678"/>
            <a:ext cx="1214446" cy="1271257"/>
            <a:chOff x="-357222" y="1712924"/>
            <a:chExt cx="3911567" cy="4273217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" name="Picture 2" descr="C:\Documents and Settings\Admin\Рабочий стол\Безымянный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55" t="15000" r="35937" b="27500"/>
          <a:stretch>
            <a:fillRect/>
          </a:stretch>
        </p:blipFill>
        <p:spPr bwMode="auto">
          <a:xfrm>
            <a:off x="2786050" y="-1261929"/>
            <a:ext cx="935906" cy="1261929"/>
          </a:xfrm>
          <a:prstGeom prst="rect">
            <a:avLst/>
          </a:prstGeom>
          <a:noFill/>
        </p:spPr>
      </p:pic>
      <p:grpSp>
        <p:nvGrpSpPr>
          <p:cNvPr id="52" name="Группа 51"/>
          <p:cNvGrpSpPr/>
          <p:nvPr/>
        </p:nvGrpSpPr>
        <p:grpSpPr>
          <a:xfrm>
            <a:off x="2357422" y="-709131"/>
            <a:ext cx="991553" cy="709131"/>
            <a:chOff x="2357422" y="-709131"/>
            <a:chExt cx="991553" cy="709131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82211" y="-709131"/>
              <a:ext cx="470982" cy="447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30102" y="-661531"/>
              <a:ext cx="470982" cy="447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81379" y="-590131"/>
              <a:ext cx="470982" cy="447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28415" y="-566331"/>
              <a:ext cx="470982" cy="447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05313" y="-447330"/>
              <a:ext cx="470982" cy="447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57422" y="-471130"/>
              <a:ext cx="470982" cy="447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77993" y="-447330"/>
              <a:ext cx="470982" cy="447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4" name="Группа 33"/>
          <p:cNvGrpSpPr/>
          <p:nvPr/>
        </p:nvGrpSpPr>
        <p:grpSpPr>
          <a:xfrm>
            <a:off x="9144000" y="0"/>
            <a:ext cx="1000132" cy="1004553"/>
            <a:chOff x="-357222" y="1712924"/>
            <a:chExt cx="3911567" cy="4273217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3" name="Группа 42"/>
          <p:cNvGrpSpPr/>
          <p:nvPr/>
        </p:nvGrpSpPr>
        <p:grpSpPr>
          <a:xfrm>
            <a:off x="6429357" y="4071942"/>
            <a:ext cx="2357485" cy="2558705"/>
            <a:chOff x="-357222" y="1712924"/>
            <a:chExt cx="3911567" cy="4273217"/>
          </a:xfrm>
        </p:grpSpPr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429000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571612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643050"/>
            <a:ext cx="571504" cy="55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C 0.01875 0.05023 0.00625 0.12384 0.00833 0.16875 C 0.00989 0.20255 0.02413 0.23287 0.0401 0.25764 C 0.05139 0.29398 0.03732 0.2544 0.0533 0.28426 C 0.0566 0.29051 0.05798 0.29838 0.06163 0.3044 C 0.07708 0.32963 0.10191 0.34815 0.1217 0.36435 C 0.14635 0.38472 0.17118 0.4037 0.1967 0.42222 C 0.21302 0.43426 0.25642 0.43796 0.275 0.43981 C 0.29392 0.43912 0.31285 0.43958 0.3316 0.43773 C 0.33871 0.43704 0.34965 0.42708 0.35503 0.4243 C 0.36215 0.4206 0.36944 0.41852 0.37673 0.41551 C 0.38542 0.40579 0.39236 0.39699 0.40173 0.38889 C 0.41042 0.3713 0.41111 0.36296 0.41667 0.34444 C 0.4158 0.31782 0.41823 0.29444 0.4033 0.27546 C 0.40243 0.27292 0.39861 0.26227 0.3967 0.25995 C 0.38715 0.24884 0.37552 0.2412 0.36667 0.2287 C 0.35937 0.2294 0.35191 0.22801 0.34496 0.23102 C 0.34132 0.23264 0.33663 0.24213 0.33663 0.24213 C 0.33542 0.24514 0.33351 0.24768 0.33333 0.25093 C 0.33298 0.25995 0.33298 0.26921 0.33489 0.27778 C 0.33819 0.29074 0.36441 0.28657 0.36667 0.28657 " pathEditMode="relative" ptsTypes="ffffffffffffffffffff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3.7037E-7 C -0.01216 0.02801 -0.02726 0.05463 -0.03681 0.08449 C -0.0389 0.09097 -0.03994 0.09792 -0.04167 0.10463 C -0.04393 0.11342 -0.04844 0.13125 -0.04844 0.13125 C -0.05209 0.17199 -0.0474 0.12616 -0.05348 0.16667 C -0.05591 0.18217 -0.05487 0.19815 -0.05834 0.21342 C -0.05973 0.23565 -0.06094 0.26204 -0.06841 0.28241 C -0.07136 0.30139 -0.07622 0.31782 -0.08508 0.33333 C -0.08803 0.35254 -0.09549 0.37731 -0.10834 0.38889 C -0.11667 0.41042 -0.12952 0.41829 -0.14341 0.43125 C -0.14706 0.43449 -0.14983 0.43935 -0.15348 0.44236 C -0.1599 0.44745 -0.16719 0.45023 -0.17344 0.45555 C -0.18126 0.46227 -0.1889 0.46898 -0.19671 0.47569 C -0.20331 0.48148 -0.21476 0.48426 -0.22171 0.48889 C -0.2356 0.49792 -0.24792 0.51088 -0.26181 0.52014 C -0.27466 0.5287 -0.29844 0.54954 -0.31338 0.55347 C -0.32969 0.55787 -0.36372 0.55741 -0.37171 0.55787 C -0.38542 0.55602 -0.39653 0.55116 -0.41008 0.54907 C -0.41581 0.5412 -0.42188 0.54282 -0.43004 0.53565 C -0.44167 0.52523 -0.44584 0.5125 -0.45348 0.49792 C -0.45035 0.44143 -0.45869 0.47824 -0.44671 0.46227 C -0.4356 0.44745 -0.45174 0.46296 -0.43838 0.45116 C -0.4323 0.45185 -0.42553 0.44954 -0.42015 0.45347 C -0.41963 0.45393 -0.41598 0.46967 -0.41511 0.47338 C -0.41685 0.49491 -0.41667 0.4868 -0.41667 0.49792 " pathEditMode="relative" ptsTypes="ffffffffffffffffffffffff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69 0.00185 0.00607 0.00185 0.00989 0.00648 C 0.01406 0.01157 0.0217 0.02222 0.0217 0.02222 C 0.02396 0.03194 0.02882 0.0368 0.03489 0.04213 C 0.03906 0.05254 0.0434 0.06342 0.04826 0.07315 C 0.05139 0.08588 0.05399 0.09583 0.05989 0.10625 C 0.06076 0.11504 0.06146 0.12662 0.06337 0.13541 C 0.06597 0.14745 0.07101 0.16088 0.07326 0.17315 C 0.07726 0.19467 0.07378 0.18588 0.0816 0.2 C 0.08437 0.22778 0.08455 0.25787 0.09166 0.28426 C 0.09462 0.31342 0.0967 0.37291 0.0967 0.37291 C 0.09618 0.4169 0.09601 0.46065 0.09496 0.5044 C 0.09479 0.50949 0.0934 0.51504 0.09166 0.51991 C 0.08993 0.52477 0.08489 0.53333 0.08489 0.53333 C 0.08264 0.54282 0.07951 0.54954 0.075 0.55764 C 0.07153 0.57083 0.07587 0.55856 0.06823 0.56875 C 0.06684 0.5706 0.06632 0.57361 0.06493 0.57546 C 0.06354 0.57731 0.06146 0.57824 0.05989 0.57986 C 0.05816 0.58194 0.0566 0.58426 0.05503 0.58657 C 0.04618 0.58588 0.03698 0.58727 0.0283 0.58426 C 0.01944 0.58125 0.0151 0.56829 0.0066 0.56435 C 0.0033 0.55764 0.00156 0.55092 -0.00174 0.54444 C -0.00382 0.53541 -0.00504 0.51551 0 0.50879 C 0.00173 0.50648 0.00451 0.50625 0.0066 0.5044 C 0.01632 0.49514 0.00607 0.49768 0.01996 0.49768 " pathEditMode="relative" ptsTypes="ffffffffffffffffffffffff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69 0.00185 0.00607 0.00185 0.00989 0.00648 C 0.01406 0.01157 0.0217 0.02222 0.0217 0.02222 C 0.02396 0.03194 0.02882 0.0368 0.03489 0.04213 C 0.03906 0.05254 0.0434 0.06342 0.04826 0.07315 C 0.05139 0.08588 0.05399 0.09583 0.05989 0.10625 C 0.06076 0.11504 0.06146 0.12662 0.06337 0.13541 C 0.06597 0.14745 0.07101 0.16088 0.07326 0.17315 C 0.07726 0.19467 0.07378 0.18588 0.0816 0.2 C 0.08437 0.22778 0.08455 0.25787 0.09166 0.28426 C 0.09462 0.31342 0.0967 0.37291 0.0967 0.37291 C 0.09618 0.4169 0.09601 0.46065 0.09496 0.5044 C 0.09479 0.50949 0.0934 0.51504 0.09166 0.51991 C 0.08993 0.52477 0.08489 0.53333 0.08489 0.53333 C 0.08264 0.54282 0.07951 0.54954 0.075 0.55764 C 0.07153 0.57083 0.07587 0.55856 0.06823 0.56875 C 0.06684 0.5706 0.06632 0.57361 0.06493 0.57546 C 0.06354 0.57731 0.06146 0.57824 0.05989 0.57986 C 0.05816 0.58194 0.0566 0.58426 0.05503 0.58657 C 0.04618 0.58588 0.03698 0.58727 0.0283 0.58426 C 0.01944 0.58125 0.0151 0.56829 0.0066 0.56435 C 0.0033 0.55764 0.00156 0.55092 -0.00174 0.54444 C -0.00382 0.53541 -0.00504 0.51551 0 0.50879 C 0.00173 0.50648 0.00451 0.50625 0.0066 0.5044 C 0.01632 0.49514 0.00607 0.49768 0.01996 0.49768 " pathEditMode="relative" ptsTypes="ffffffffffffffffffffffffA">
                                      <p:cBhvr>
                                        <p:cTn id="1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89 0.45741 C 0.05816 0.45972 0.05556 0.46412 0.05052 0.46852 C 0.04792 0.4794 0.04219 0.48032 0.03715 0.48842 C 0.0316 0.49722 0.0342 0.49606 0.02882 0.50185 C 0.02674 0.50417 0.02431 0.50602 0.02222 0.50856 C 0.01927 0.51204 0.01389 0.51967 0.01389 0.51967 C 0.00903 0.53796 -0.00399 0.55092 -0.01285 0.5662 C -0.0151 0.57569 -0.02673 0.59143 -0.03281 0.59954 C -0.03489 0.6088 -0.03854 0.61227 -0.04444 0.61736 C -0.05226 0.63333 -0.04705 0.62963 -0.05781 0.63287 C -0.07083 0.64583 -0.06996 0.64467 -0.08281 0.65069 C -0.08559 0.6493 -0.09375 0.6463 -0.09444 0.6419 C -0.09514 0.63634 -0.09653 0.60185 -0.08437 0.60185 " pathEditMode="relative" ptsTypes="ffffffffffffA"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7.40741E-7 C -0.0026 0.01435 0.00417 0.0287 0.00833 0.04213 C 0.01302 0.05717 0.01233 0.06296 0.0217 0.07546 C 0.02517 0.08889 0.02795 0.10092 0.03681 0.10879 C 0.03924 0.12639 0.0474 0.13773 0.05347 0.15324 C 0.05538 0.16412 0.05799 0.16921 0.0651 0.17546 C 0.06788 0.19189 0.06406 0.1787 0.0717 0.18889 C 0.07622 0.1949 0.07639 0.20416 0.08004 0.21111 C 0.08681 0.22361 0.08351 0.2118 0.08837 0.22453 C 0.09306 0.2368 0.08854 0.2412 0.1 0.24676 C 0.11754 0.24444 0.11267 0.24977 0.1184 0.24213 " pathEditMode="relative" ptsTypes="ffffffffffA">
                                      <p:cBhvr>
                                        <p:cTn id="2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73472E-18 C 0.00503 0.01042 0.01128 0.01111 0.0184 0.01782 C 0.02066 0.01991 0.02274 0.02245 0.025 0.02454 C 0.0283 0.02755 0.03177 0.03032 0.03507 0.03333 C 0.03802 0.03611 0.04028 0.04028 0.0434 0.04236 C 0.04809 0.04537 0.0533 0.04676 0.05833 0.04907 C 0.06059 0.05023 0.06267 0.05208 0.06493 0.05347 C 0.06771 0.05509 0.07049 0.05671 0.07326 0.05787 C 0.08576 0.06343 0.09861 0.06667 0.11163 0.06898 C 0.12743 0.07616 0.14219 0.0706 0.1566 0.06227 C 0.16042 0.05741 0.16823 0.05116 0.17326 0.04907 C 0.1776 0.04329 0.18073 0.03704 0.18507 0.03125 C 0.18733 0.02523 0.18941 0.01945 0.19167 0.01343 C 0.19271 0.01042 0.19497 0.00463 0.19497 0.00463 C 0.2 -0.02731 0.1967 -0.05833 0.1967 -0.09097 " pathEditMode="relative" ptsTypes="ffffffffffffffA">
                                      <p:cBhvr>
                                        <p:cTn id="2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03704E-6 C 0.00989 0.02709 0.00486 0.06505 0.00659 0.09561 C 0.00607 0.12292 0.00642 0.15047 0.00486 0.17778 C 0.00434 0.18774 -0.00313 0.19908 -0.00504 0.20903 C -0.00799 0.22524 -0.01059 0.24584 -0.02014 0.25788 C -0.02327 0.2713 -0.0323 0.2713 -0.04167 0.27339 C -0.04671 0.27269 -0.05191 0.27316 -0.05677 0.27107 C -0.0665 0.26667 -0.06441 0.26366 -0.07014 0.25788 C -0.075 0.25302 -0.08091 0.25001 -0.08507 0.24445 C -0.09618 0.22964 -0.10556 0.21251 -0.11181 0.19329 C -0.11563 0.18172 -0.12014 0.17061 -0.12014 0.15788 " pathEditMode="relative" ptsTypes="ffffffffffA">
                                      <p:cBhvr>
                                        <p:cTn id="3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1 -0.05532 0.00573 -0.10926 0.0125 -0.16412 C 0.01458 -0.2 0.02378 -0.24977 0.00833 -0.28056 C 0.00469 -0.34306 0.00069 -0.41019 0.03125 -0.46111 C 0.03559 -0.47847 0.04774 -0.49167 0.05625 -0.50556 C 0.06233 -0.51551 0.06337 -0.52338 0.07083 -0.53056 C 0.07344 -0.53287 0.07674 -0.53356 0.07917 -0.53611 C 0.10347 -0.56319 0.08663 -0.55417 0.10208 -0.56111 C 0.11389 -0.57292 0.12778 -0.57894 0.14167 -0.58611 C 0.14861 -0.58958 0.15521 -0.59537 0.1625 -0.59722 C 0.17899 -0.60162 0.19722 -0.60648 0.2125 -0.61667 " pathEditMode="relative" ptsTypes="ffffffffffA">
                                      <p:cBhvr>
                                        <p:cTn id="3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1 -0.05532 0.00573 -0.10926 0.0125 -0.16412 C 0.01458 -0.2 0.02378 -0.24977 0.00833 -0.28056 C 0.00469 -0.34306 0.00069 -0.41019 0.03125 -0.46111 C 0.03559 -0.47847 0.04774 -0.49167 0.05625 -0.50556 C 0.06233 -0.51551 0.06337 -0.52338 0.07083 -0.53056 C 0.07344 -0.53287 0.07674 -0.53356 0.07917 -0.53611 C 0.10347 -0.56319 0.08663 -0.55417 0.10208 -0.56111 C 0.11389 -0.57292 0.12778 -0.57894 0.14167 -0.58611 C 0.14861 -0.58958 0.15521 -0.59537 0.1625 -0.59722 C 0.17899 -0.60162 0.19722 -0.60648 0.2125 -0.61667 " pathEditMode="relative" ptsTypes="ffffffffffA">
                                      <p:cBhvr>
                                        <p:cTn id="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1 -0.05532 0.00573 -0.10926 0.0125 -0.16412 C 0.01458 -0.2 0.02378 -0.24977 0.00833 -0.28056 C 0.00469 -0.34306 0.00069 -0.41019 0.03125 -0.46111 C 0.03559 -0.47847 0.04774 -0.49167 0.05625 -0.50556 C 0.06233 -0.51551 0.06337 -0.52338 0.07083 -0.53056 C 0.07344 -0.53287 0.07674 -0.53356 0.07917 -0.53611 C 0.10347 -0.56319 0.08663 -0.55417 0.10208 -0.56111 C 0.11389 -0.57292 0.12778 -0.57894 0.14167 -0.58611 C 0.14861 -0.58958 0.15521 -0.59537 0.1625 -0.59722 C 0.17899 -0.60162 0.19722 -0.60648 0.2125 -0.61667 " pathEditMode="relative" ptsTypes="ffffffffffA">
                                      <p:cBhvr>
                                        <p:cTn id="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1 -0.05532 0.00573 -0.10926 0.0125 -0.16412 C 0.01458 -0.2 0.02378 -0.24977 0.00833 -0.28056 C 0.00469 -0.34306 0.00069 -0.41019 0.03125 -0.46111 C 0.03559 -0.47847 0.04774 -0.49167 0.05625 -0.50556 C 0.06233 -0.51551 0.06337 -0.52338 0.07083 -0.53056 C 0.07344 -0.53287 0.07674 -0.53356 0.07917 -0.53611 C 0.10347 -0.56319 0.08663 -0.55417 0.10208 -0.56111 C 0.11389 -0.57292 0.12778 -0.57894 0.14167 -0.58611 C 0.14861 -0.58958 0.15521 -0.59537 0.1625 -0.59722 C 0.17899 -0.60162 0.19722 -0.60648 0.2125 -0.61667 " pathEditMode="relative" ptsTypes="ffffffffffA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34582_taJaT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7429552" cy="5507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" name="Группа 2"/>
          <p:cNvGrpSpPr/>
          <p:nvPr/>
        </p:nvGrpSpPr>
        <p:grpSpPr>
          <a:xfrm>
            <a:off x="6286512" y="3500438"/>
            <a:ext cx="2554245" cy="2842893"/>
            <a:chOff x="-357222" y="1712924"/>
            <a:chExt cx="3911567" cy="427321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ebenok-est-sosulki-460x306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785794"/>
            <a:ext cx="7572428" cy="5037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" name="Группа 2"/>
          <p:cNvGrpSpPr/>
          <p:nvPr/>
        </p:nvGrpSpPr>
        <p:grpSpPr>
          <a:xfrm>
            <a:off x="5572132" y="3071810"/>
            <a:ext cx="3268625" cy="3487399"/>
            <a:chOff x="-357222" y="1712924"/>
            <a:chExt cx="3911567" cy="427321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85784" y="385762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C:\Documents and Settings\Admin\Рабочий стол\Безымянный.pn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3355" t="15000" r="35937" b="27500"/>
            <a:stretch>
              <a:fillRect/>
            </a:stretch>
          </p:blipFill>
          <p:spPr bwMode="auto">
            <a:xfrm>
              <a:off x="857224" y="1712924"/>
              <a:ext cx="2697121" cy="3787778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8596" y="4000504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21481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0100" y="428625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7158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357222" y="4572008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42976" y="4643446"/>
              <a:ext cx="1357290" cy="134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0</Words>
  <Application>Microsoft Office PowerPoint</Application>
  <PresentationFormat>Экран (4:3)</PresentationFormat>
  <Paragraphs>0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24</cp:revision>
  <dcterms:modified xsi:type="dcterms:W3CDTF">2013-11-24T14:51:30Z</dcterms:modified>
</cp:coreProperties>
</file>