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3" r:id="rId5"/>
    <p:sldId id="265" r:id="rId6"/>
    <p:sldId id="274" r:id="rId7"/>
    <p:sldId id="276" r:id="rId8"/>
    <p:sldId id="277" r:id="rId9"/>
    <p:sldId id="275" r:id="rId10"/>
    <p:sldId id="270" r:id="rId11"/>
    <p:sldId id="271" r:id="rId12"/>
    <p:sldId id="278" r:id="rId1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7369" autoAdjust="0"/>
    <p:restoredTop sz="94658" autoAdjust="0"/>
  </p:normalViewPr>
  <p:slideViewPr>
    <p:cSldViewPr>
      <p:cViewPr>
        <p:scale>
          <a:sx n="53" d="100"/>
          <a:sy n="53" d="100"/>
        </p:scale>
        <p:origin x="-1338" y="-16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gif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gif"/><Relationship Id="rId2" Type="http://schemas.openxmlformats.org/officeDocument/2006/relationships/image" Target="../media/image6.jpeg"/><Relationship Id="rId16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5" Type="http://schemas.openxmlformats.org/officeDocument/2006/relationships/image" Target="../media/image56.gif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Relationship Id="rId14" Type="http://schemas.openxmlformats.org/officeDocument/2006/relationships/image" Target="../media/image5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jpeg"/><Relationship Id="rId7" Type="http://schemas.openxmlformats.org/officeDocument/2006/relationships/image" Target="../media/image2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 (3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" y="0"/>
            <a:ext cx="6858002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2576" y="2071670"/>
            <a:ext cx="55128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«Моя любимая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Игрушка»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Куколки (5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91" y="3314692"/>
            <a:ext cx="2893238" cy="3471886"/>
          </a:xfrm>
          <a:prstGeom prst="rect">
            <a:avLst/>
          </a:prstGeom>
        </p:spPr>
      </p:pic>
      <p:pic>
        <p:nvPicPr>
          <p:cNvPr id="5" name="Рисунок 4" descr="Рисунок6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8" y="3786182"/>
            <a:ext cx="2775585" cy="17581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90" y="6929454"/>
            <a:ext cx="4572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Авторы: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творческий коллектив педагогов, родителей и детей МДОУ №5, «Брусничка», города Бодайбо, Иркутской области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22se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38850" y="2786050"/>
            <a:ext cx="819150" cy="2343150"/>
          </a:xfrm>
          <a:prstGeom prst="rect">
            <a:avLst/>
          </a:prstGeom>
        </p:spPr>
      </p:pic>
      <p:pic>
        <p:nvPicPr>
          <p:cNvPr id="9" name="Рисунок 8" descr="22se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082" y="1142976"/>
            <a:ext cx="819150" cy="3343282"/>
          </a:xfrm>
          <a:prstGeom prst="rect">
            <a:avLst/>
          </a:prstGeom>
        </p:spPr>
      </p:pic>
      <p:pic>
        <p:nvPicPr>
          <p:cNvPr id="10" name="Рисунок 9" descr="br4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6454" y="0"/>
            <a:ext cx="857250" cy="2857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8604" y="285720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Электронная книга для детей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 (9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5951" y="0"/>
            <a:ext cx="7049903" cy="9144000"/>
          </a:xfrm>
          <a:prstGeom prst="rect">
            <a:avLst/>
          </a:prstGeom>
        </p:spPr>
      </p:pic>
      <p:pic>
        <p:nvPicPr>
          <p:cNvPr id="3" name="Рисунок 2" descr="DSC024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500090" y="571473"/>
            <a:ext cx="4000529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000372" y="110369"/>
            <a:ext cx="38576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 Ирина. Мои любимые игрушки разные мягкие. Мне они нравятся, потому что они теплые, пушистые, их приятно прижимать к себе.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Играть с ними можно в разные игры:  их можно лечить, кормить, с ними можно гулять, их можно даже учить. А еще можно играть в прятки. Мы в группе часто так играем. Кто-нибудь из ребят их прячет или воспитатель, а все остальные должны искать. 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000497"/>
            <a:ext cx="40005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 знаете ли вы? 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Что освоение космоса внесло свою лепту в игрушки следующего десятилетия. А дальше уже советская мультипликация и Олимпиада-80 становятся источником для новых персонажей - Вини Пух и Котенок Гав, Чебурашка и Крокодил Гена.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Ну а в новейшей истории России, наряду с уже перечисленными героями, появляются многочисленные зарубежные персонажи - Барби и черепашки Ниндзя, Человек-паук и Бэтмен, феи Винкс и бакуганы и разные другие игрушки!</a:t>
            </a:r>
          </a:p>
        </p:txBody>
      </p:sp>
      <p:pic>
        <p:nvPicPr>
          <p:cNvPr id="6" name="Рисунок 5" descr="Звери (1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15412" y="4357686"/>
            <a:ext cx="1983935" cy="1928826"/>
          </a:xfrm>
          <a:prstGeom prst="rect">
            <a:avLst/>
          </a:prstGeom>
        </p:spPr>
      </p:pic>
      <p:pic>
        <p:nvPicPr>
          <p:cNvPr id="8" name="Рисунок 7" descr="d9ec748e482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46" y="3714744"/>
            <a:ext cx="2214554" cy="2408530"/>
          </a:xfrm>
          <a:prstGeom prst="rect">
            <a:avLst/>
          </a:prstGeom>
        </p:spPr>
      </p:pic>
      <p:pic>
        <p:nvPicPr>
          <p:cNvPr id="9" name="Рисунок 8" descr="dis6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1941" y="6715140"/>
            <a:ext cx="1619261" cy="1943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 (9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049903" cy="9144000"/>
          </a:xfrm>
          <a:prstGeom prst="rect">
            <a:avLst/>
          </a:prstGeom>
        </p:spPr>
      </p:pic>
      <p:pic>
        <p:nvPicPr>
          <p:cNvPr id="5" name="Рисунок 4" descr="DSC020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86409">
            <a:off x="556285" y="66304"/>
            <a:ext cx="1271912" cy="1907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4117.JPG"/>
          <p:cNvPicPr>
            <a:picLocks noChangeAspect="1"/>
          </p:cNvPicPr>
          <p:nvPr/>
        </p:nvPicPr>
        <p:blipFill>
          <a:blip r:embed="rId4" cstate="print"/>
          <a:srcRect l="34375" t="6944" r="22916" b="43056"/>
          <a:stretch>
            <a:fillRect/>
          </a:stretch>
        </p:blipFill>
        <p:spPr>
          <a:xfrm>
            <a:off x="785794" y="2857488"/>
            <a:ext cx="1964545" cy="1724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04063.JPG"/>
          <p:cNvPicPr>
            <a:picLocks noChangeAspect="1"/>
          </p:cNvPicPr>
          <p:nvPr/>
        </p:nvPicPr>
        <p:blipFill>
          <a:blip r:embed="rId5" cstate="print"/>
          <a:srcRect r="10416"/>
          <a:stretch>
            <a:fillRect/>
          </a:stretch>
        </p:blipFill>
        <p:spPr>
          <a:xfrm>
            <a:off x="2571744" y="214282"/>
            <a:ext cx="2071702" cy="1734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04064.JPG"/>
          <p:cNvPicPr>
            <a:picLocks noChangeAspect="1"/>
          </p:cNvPicPr>
          <p:nvPr/>
        </p:nvPicPr>
        <p:blipFill>
          <a:blip r:embed="rId6" cstate="print"/>
          <a:srcRect l="43750" r="6250"/>
          <a:stretch>
            <a:fillRect/>
          </a:stretch>
        </p:blipFill>
        <p:spPr>
          <a:xfrm rot="1343415">
            <a:off x="5335686" y="25233"/>
            <a:ext cx="1219814" cy="1829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00342.JPG"/>
          <p:cNvPicPr>
            <a:picLocks noChangeAspect="1"/>
          </p:cNvPicPr>
          <p:nvPr/>
        </p:nvPicPr>
        <p:blipFill>
          <a:blip r:embed="rId7" cstate="print"/>
          <a:srcRect l="23958" t="6944" r="19791"/>
          <a:stretch>
            <a:fillRect/>
          </a:stretch>
        </p:blipFill>
        <p:spPr>
          <a:xfrm rot="20456429">
            <a:off x="39499" y="1337334"/>
            <a:ext cx="1503546" cy="1865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SC00355.JPG"/>
          <p:cNvPicPr>
            <a:picLocks noChangeAspect="1"/>
          </p:cNvPicPr>
          <p:nvPr/>
        </p:nvPicPr>
        <p:blipFill>
          <a:blip r:embed="rId8" cstate="print"/>
          <a:srcRect l="22916" t="15278"/>
          <a:stretch>
            <a:fillRect/>
          </a:stretch>
        </p:blipFill>
        <p:spPr>
          <a:xfrm>
            <a:off x="4929174" y="3000364"/>
            <a:ext cx="1928826" cy="1589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SC0038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85991" y="1607306"/>
            <a:ext cx="3095669" cy="2321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DSC00383.JPG"/>
          <p:cNvPicPr>
            <a:picLocks noChangeAspect="1"/>
          </p:cNvPicPr>
          <p:nvPr/>
        </p:nvPicPr>
        <p:blipFill>
          <a:blip r:embed="rId10" cstate="print"/>
          <a:srcRect l="9375" t="15278" r="52083" b="22222"/>
          <a:stretch>
            <a:fillRect/>
          </a:stretch>
        </p:blipFill>
        <p:spPr>
          <a:xfrm rot="1505789">
            <a:off x="5624516" y="1214414"/>
            <a:ext cx="1233484" cy="1500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DSC0035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43248" y="4000496"/>
            <a:ext cx="2071678" cy="1553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0" y="4643438"/>
            <a:ext cx="32861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Вот такие наши дети-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Тани, Димы, Али, Пети!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Кто- то  любит рисовать,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Вместе любят все играть.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Физкультурой заниматься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на санках покататься.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Все такие разные,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Чудесные, прекрасные!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290" y="7000892"/>
            <a:ext cx="66437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Вот, что мы узнали с ребятами из истории игрушек! Несмотря на все трансформации, которые претерпевали игрушки на протяжении многих веков, их назначение осталось неизменным - все они призваны для того, чтобы помогать детям развиваться и учиться. Мы  рассказали про свои игрушки, с которыми любят играть  наши ребята.</a:t>
            </a:r>
          </a:p>
        </p:txBody>
      </p:sp>
      <p:pic>
        <p:nvPicPr>
          <p:cNvPr id="17" name="Рисунок 16" descr="a343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00636" y="5715008"/>
            <a:ext cx="2171715" cy="1357322"/>
          </a:xfrm>
          <a:prstGeom prst="rect">
            <a:avLst/>
          </a:prstGeom>
        </p:spPr>
      </p:pic>
      <p:pic>
        <p:nvPicPr>
          <p:cNvPr id="19" name="Рисунок 18" descr="a368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714752" y="5715008"/>
            <a:ext cx="1219200" cy="1343025"/>
          </a:xfrm>
          <a:prstGeom prst="rect">
            <a:avLst/>
          </a:prstGeom>
        </p:spPr>
      </p:pic>
      <p:pic>
        <p:nvPicPr>
          <p:cNvPr id="20" name="Рисунок 19" descr="Рисунок14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214818" y="928662"/>
            <a:ext cx="1543050" cy="1009650"/>
          </a:xfrm>
          <a:prstGeom prst="rect">
            <a:avLst/>
          </a:prstGeom>
        </p:spPr>
      </p:pic>
      <p:pic>
        <p:nvPicPr>
          <p:cNvPr id="21" name="Рисунок 20" descr="9737911_Blue_butterfly_2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500174" y="1214414"/>
            <a:ext cx="1089639" cy="1004889"/>
          </a:xfrm>
          <a:prstGeom prst="rect">
            <a:avLst/>
          </a:prstGeom>
        </p:spPr>
      </p:pic>
      <p:pic>
        <p:nvPicPr>
          <p:cNvPr id="22" name="Рисунок 21" descr="9738033_a30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714992" y="4071934"/>
            <a:ext cx="1143008" cy="1039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 (9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049903" cy="9144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14290" y="357158"/>
            <a:ext cx="664371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Электронная книга «Моя любимая игрушка» была создана воспитателями старшей группы «Муравьишки», МДОУ №5 «Брусничка», города Бодайбо :</a:t>
            </a:r>
          </a:p>
          <a:p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Щербаковой Галиной  Анатольевной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Новрузовой Ольгой Алексеевной</a:t>
            </a:r>
          </a:p>
          <a:p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участием родителей:</a:t>
            </a:r>
          </a:p>
          <a:p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Бекреневой Н.В.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Кулиевой Н.А.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Бекешевой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А.К.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Гладий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Н.В.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Башмаковой</a:t>
            </a:r>
            <a:r>
              <a:rPr lang="ru-RU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Е.С.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Марущенко Т.А.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Граф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Н.В.</a:t>
            </a:r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Чистяковой В.П.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Детей группы «Муравьишки»:</a:t>
            </a:r>
          </a:p>
          <a:p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Бекреневой Али, Кулиевой Тани, Бекешевой Дианы, Гладий Кирилла, Кривых Андрея, Башмаковой Полины, Малюгиной Алины, Марущенко Андрея, Мелентьевой Иры.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 (9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5951" y="0"/>
            <a:ext cx="7049903" cy="9144000"/>
          </a:xfrm>
          <a:prstGeom prst="rect">
            <a:avLst/>
          </a:prstGeom>
        </p:spPr>
      </p:pic>
      <p:pic>
        <p:nvPicPr>
          <p:cNvPr id="1026" name="Picture 2" descr="C:\Documents and Settings\Admin\Рабочий стол\Работа Брусничка\Моя любимая игрушка\Игрушка Таня и Аля\DSCF22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52" y="214282"/>
            <a:ext cx="2523490" cy="4486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Admin\Рабочий стол\Работа Брусничка\Моя любимая игрушка\Игрушка Таня и Аля\DSCF22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8" y="4857751"/>
            <a:ext cx="2210113" cy="3929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Admin\Рабочий стол\Работа Брусничка\Моя любимая игрушка\Игрушка Таня и Аля\DSCF2275.JPG"/>
          <p:cNvPicPr>
            <a:picLocks noChangeAspect="1" noChangeArrowheads="1"/>
          </p:cNvPicPr>
          <p:nvPr/>
        </p:nvPicPr>
        <p:blipFill>
          <a:blip r:embed="rId5" cstate="print"/>
          <a:srcRect t="12646" b="18705"/>
          <a:stretch>
            <a:fillRect/>
          </a:stretch>
        </p:blipFill>
        <p:spPr bwMode="auto">
          <a:xfrm>
            <a:off x="4633657" y="3357554"/>
            <a:ext cx="2224343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71744" y="214282"/>
            <a:ext cx="42862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Меня зовут Аля, а моего игрушечного друга – Гарфилд.  Это котенок, он рыжий и мягкий. Я люблю его брать на руки, если мне грустно, я прижму его к себе и мне сразу становится весело. Весело, потому что он щекочет меня своей мягкой шерсткой.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Однажды я пришла из детского сада и не могла его найти. Я везде посмотрела, а его не было, а потом…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0306" y="3071802"/>
            <a:ext cx="22860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Потом заглянула под свою машину, а он был там, наверное, его туда утащила моя кошка Ляля, она всегда у меня что-нибудь прячет, потому что хочет чтобы я с ней тоже играла.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306" y="6286512"/>
            <a:ext cx="43576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 знаете ли вы?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Когда появились первые игрушки?</a:t>
            </a:r>
          </a:p>
          <a:p>
            <a:pPr algn="just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Как и сегодня, первой игрушкой ребенка в древности была погремушка. Она мало чем отличалась от современных погремушек, разве что материалами и техникой изготовления.</a:t>
            </a:r>
          </a:p>
        </p:txBody>
      </p:sp>
      <p:pic>
        <p:nvPicPr>
          <p:cNvPr id="10" name="Рисунок 9" descr="290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60" y="5286380"/>
            <a:ext cx="1071570" cy="1210244"/>
          </a:xfrm>
          <a:prstGeom prst="rect">
            <a:avLst/>
          </a:prstGeom>
        </p:spPr>
      </p:pic>
      <p:pic>
        <p:nvPicPr>
          <p:cNvPr id="11" name="Рисунок 10" descr="butterfly1-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770143" flipH="1">
            <a:off x="0" y="3714744"/>
            <a:ext cx="1416854" cy="1047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 (9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5951" y="0"/>
            <a:ext cx="7049903" cy="9144000"/>
          </a:xfrm>
          <a:prstGeom prst="rect">
            <a:avLst/>
          </a:prstGeom>
        </p:spPr>
      </p:pic>
      <p:pic>
        <p:nvPicPr>
          <p:cNvPr id="2050" name="Picture 2" descr="C:\Documents and Settings\Admin\Рабочий стол\Работа Брусничка\Моя любимая игрушка\Игрушка Таня и Аля\DSCF2314.JPG"/>
          <p:cNvPicPr>
            <a:picLocks noChangeAspect="1" noChangeArrowheads="1"/>
          </p:cNvPicPr>
          <p:nvPr/>
        </p:nvPicPr>
        <p:blipFill>
          <a:blip r:embed="rId3" cstate="print"/>
          <a:srcRect r="19048" b="17091"/>
          <a:stretch>
            <a:fillRect/>
          </a:stretch>
        </p:blipFill>
        <p:spPr bwMode="auto">
          <a:xfrm>
            <a:off x="142852" y="142844"/>
            <a:ext cx="2286016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Admin\Рабочий стол\Работа Брусничка\Моя любимая игрушка\Игрушка Таня и Аля\DSCF2289.JPG"/>
          <p:cNvPicPr>
            <a:picLocks noChangeAspect="1" noChangeArrowheads="1"/>
          </p:cNvPicPr>
          <p:nvPr/>
        </p:nvPicPr>
        <p:blipFill>
          <a:blip r:embed="rId4" cstate="print"/>
          <a:srcRect l="11111"/>
          <a:stretch>
            <a:fillRect/>
          </a:stretch>
        </p:blipFill>
        <p:spPr bwMode="auto">
          <a:xfrm rot="10800000" flipV="1">
            <a:off x="3286124" y="3286116"/>
            <a:ext cx="3214711" cy="2357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71744" y="214282"/>
            <a:ext cx="40719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Меня зовут Таня, а мою любимую игрушку собачку – Голубка. Она появилась у меня осенью из магазина. Мне ее купила бабушка. Я сделала для нее домик, чтобы она уютно в нем жила. А еще у Голубки есть друзья, маленький щенок и собачки. Мне нравится за ней ухаживать, хотя она не совсем живая. Я кормлю ее и пою из мисочки детской.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786182"/>
            <a:ext cx="30003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Свою Голубку я люблю,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 ней играть весь день могу.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Если в прятки мы играем,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Голубке мама помогает.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Сначала спряталась в цветок,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Никто найти ее не мог. Потом на блюдце, за лимон,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собака – чемпион!</a:t>
            </a: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Picture 2" descr="C:\Documents and Settings\Admin\Рабочий стол\Работа Брусничка\Моя любимая игрушка\Игрушка Таня и Аля\DSCF2302.JPG"/>
          <p:cNvPicPr>
            <a:picLocks noChangeAspect="1" noChangeArrowheads="1"/>
          </p:cNvPicPr>
          <p:nvPr/>
        </p:nvPicPr>
        <p:blipFill>
          <a:blip r:embed="rId5" cstate="print"/>
          <a:srcRect l="8256" t="10024" r="11468"/>
          <a:stretch>
            <a:fillRect/>
          </a:stretch>
        </p:blipFill>
        <p:spPr bwMode="auto">
          <a:xfrm>
            <a:off x="0" y="7000892"/>
            <a:ext cx="2857496" cy="1801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857496" y="5500694"/>
            <a:ext cx="40005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 знаете ли вы? </a:t>
            </a:r>
          </a:p>
          <a:p>
            <a:pPr algn="just"/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Древней Греции и Риме погремушки дарили новорожденному в качестве оберегов: считалось, что своим шумом они отгоняют злых духов. Они изготавливались в форме различных животных: утки, лошади или свиньи, как эмблемы покровительства детям. Их делали полыми, а внутрь помещали камешки или шарики.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c161b149cd9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15025" y="3071802"/>
            <a:ext cx="942975" cy="1038225"/>
          </a:xfrm>
          <a:prstGeom prst="rect">
            <a:avLst/>
          </a:prstGeom>
        </p:spPr>
      </p:pic>
      <p:pic>
        <p:nvPicPr>
          <p:cNvPr id="12" name="Рисунок 11" descr="c161b149cd9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3000372" y="3357554"/>
            <a:ext cx="1428760" cy="1038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 (9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5951" y="0"/>
            <a:ext cx="7049903" cy="9144000"/>
          </a:xfrm>
          <a:prstGeom prst="rect">
            <a:avLst/>
          </a:prstGeom>
        </p:spPr>
      </p:pic>
      <p:pic>
        <p:nvPicPr>
          <p:cNvPr id="4" name="Рисунок 3" descr="DSC04055.JPG"/>
          <p:cNvPicPr>
            <a:picLocks noChangeAspect="1"/>
          </p:cNvPicPr>
          <p:nvPr/>
        </p:nvPicPr>
        <p:blipFill>
          <a:blip r:embed="rId3" cstate="print"/>
          <a:srcRect l="15000" r="11333"/>
          <a:stretch>
            <a:fillRect/>
          </a:stretch>
        </p:blipFill>
        <p:spPr>
          <a:xfrm rot="10800000" flipV="1">
            <a:off x="3214687" y="-32"/>
            <a:ext cx="3714775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picture"/>
          <p:cNvPicPr preferRelativeResize="0"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29" r="12902"/>
          <a:stretch>
            <a:fillRect/>
          </a:stretch>
        </p:blipFill>
        <p:spPr bwMode="auto">
          <a:xfrm>
            <a:off x="5286388" y="5643570"/>
            <a:ext cx="1571636" cy="32861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 descr="a34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3116" y="4000496"/>
            <a:ext cx="2460700" cy="27860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6357950"/>
            <a:ext cx="49291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 знаете ли вы?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Что первые куклы были найдены в Египте. Их изготавливали из различных материалов.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Куклы были и простыми (в виде болванчика или чурбачка), и довольно сложными, искусно вырезанными со сложными прическами, и локтевыми и коленными суставами.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Documents and Settings\Admin\Рабочий стол\Работа Брусничка\Моя любимая игрушка\Диана\IMG_0495.JPG"/>
          <p:cNvPicPr>
            <a:picLocks noChangeAspect="1" noChangeArrowheads="1"/>
          </p:cNvPicPr>
          <p:nvPr/>
        </p:nvPicPr>
        <p:blipFill>
          <a:blip r:embed="rId6" cstate="print"/>
          <a:srcRect l="25715" r="21089"/>
          <a:stretch>
            <a:fillRect/>
          </a:stretch>
        </p:blipFill>
        <p:spPr bwMode="auto">
          <a:xfrm>
            <a:off x="642942" y="1748530"/>
            <a:ext cx="2357430" cy="332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357562" y="3286117"/>
            <a:ext cx="3500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Моя любимая игрушка – это кукла, зовут ее Алиса, а меня – Диана. 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zola6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071934"/>
            <a:ext cx="1928802" cy="2314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0345"/>
            <a:ext cx="3143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 хорошая игрушка</a:t>
            </a:r>
          </a:p>
          <a:p>
            <a:pPr algn="r"/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Буду девочкам подружка,</a:t>
            </a:r>
          </a:p>
          <a:p>
            <a:pPr algn="r"/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 могу сидеть в коляске,</a:t>
            </a:r>
          </a:p>
          <a:p>
            <a:pPr algn="r"/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Закрывать умею глазки.</a:t>
            </a:r>
          </a:p>
          <a:p>
            <a:pPr algn="r"/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 прошу меня любить,</a:t>
            </a:r>
          </a:p>
          <a:p>
            <a:pPr algn="r"/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ронять меня, не бить.</a:t>
            </a:r>
          </a:p>
          <a:p>
            <a:pPr algn="r"/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(Кукла)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29132" y="4071934"/>
            <a:ext cx="24288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Многие девочки любят Барби, Винкс, а я свою Алису! Я ее кормлю, купаю, катаю в коляске, ложу спать и пою ей песенки.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 (9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5951" y="0"/>
            <a:ext cx="7049903" cy="9144000"/>
          </a:xfrm>
          <a:prstGeom prst="rect">
            <a:avLst/>
          </a:prstGeom>
        </p:spPr>
      </p:pic>
      <p:pic>
        <p:nvPicPr>
          <p:cNvPr id="5" name="Рисунок 4" descr="DSC04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83"/>
            <a:ext cx="2643182" cy="3524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3643307"/>
            <a:ext cx="6858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 Кирилл. Самая моя любимая игрушка с детства – это мягкая собачка по кличке Лев. У него грудка коричневая, а все  тело серое. Я с ней люблю играть, потому что она любимая…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Мне ее давно принес Дед Мороз на новый год. Я проснулся утром, а она под елкой стоит и на меня смотрит, я подумал, что настоящая, а потом увидел, что игрушка. Но она все равно мне нравится. Я с ней играю в сыщика, она может со мной преступников искать, мне с ней не страшно, ведь она – Лев!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Мне нравится с ней засыпать и просыпаться.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8" y="0"/>
            <a:ext cx="33575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 люблю тебя Лев,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Ты мой друг настоящий,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Витя любит конструктор,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 него самолет есть блестящий.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Много разных игрушек,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Больших и поменьше,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Есть солдатики, танки,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много есть пушек.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Только Лев вот такой 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 меня он один!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 его так люблю и всегда рядом с ним!  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artoon-klipart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5106" y="1142976"/>
            <a:ext cx="1652894" cy="16996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715140"/>
            <a:ext cx="685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 знаете ли вы?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Что в Древнем Египте были популярны фигурки животных, сделанных из дерева. Там же впервые встречаются игрушки с несложным механизмом движения, который приводился в действие рукой ребенка с помощью проволочного механизма. В дальнейшем этот принцип конструкции использовали и русские мастера народной игрушки.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 (95).jpg"/>
          <p:cNvPicPr>
            <a:picLocks noChangeAspect="1"/>
          </p:cNvPicPr>
          <p:nvPr/>
        </p:nvPicPr>
        <p:blipFill>
          <a:blip r:embed="rId2" cstate="print"/>
          <a:srcRect r="272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picture"/>
          <p:cNvPicPr preferRelativeResize="0">
            <a:picLocks noChangeArrowheads="1"/>
          </p:cNvPicPr>
          <p:nvPr/>
        </p:nvPicPr>
        <p:blipFill>
          <a:blip r:embed="rId3" cstate="print"/>
          <a:srcRect t="4224" b="-101"/>
          <a:stretch>
            <a:fillRect/>
          </a:stretch>
        </p:blipFill>
        <p:spPr bwMode="auto">
          <a:xfrm rot="5400000">
            <a:off x="3428988" y="-571524"/>
            <a:ext cx="2857520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0307.JPG"/>
          <p:cNvPicPr>
            <a:picLocks noChangeAspect="1"/>
          </p:cNvPicPr>
          <p:nvPr/>
        </p:nvPicPr>
        <p:blipFill>
          <a:blip r:embed="rId4" cstate="print"/>
          <a:srcRect l="26596" t="20458" r="28723"/>
          <a:stretch>
            <a:fillRect/>
          </a:stretch>
        </p:blipFill>
        <p:spPr>
          <a:xfrm>
            <a:off x="0" y="-32"/>
            <a:ext cx="2942750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0308.JPG"/>
          <p:cNvPicPr>
            <a:picLocks noChangeAspect="1"/>
          </p:cNvPicPr>
          <p:nvPr/>
        </p:nvPicPr>
        <p:blipFill>
          <a:blip r:embed="rId5" cstate="print"/>
          <a:srcRect l="35417" t="18055" r="19791" b="5555"/>
          <a:stretch>
            <a:fillRect/>
          </a:stretch>
        </p:blipFill>
        <p:spPr>
          <a:xfrm>
            <a:off x="2928934" y="4357686"/>
            <a:ext cx="2609436" cy="3337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857520" y="2857488"/>
            <a:ext cx="39290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 люблю свою машину, потому что она гоночная и моего любимого цвета. У нее есть две турбины и красивые надписи с желтыми дисками на колесах.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000496"/>
            <a:ext cx="30003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Папа рисовал машину,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 раскрасил только шины,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Мне б хотелось самому,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 пока я не могу!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Нужно много потрудиться,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Чтоб чему-то научиться.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 скажу я точно вам-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Трансформер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собираю сам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Или может быть почти,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«Слушай, папа, помоги!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Когда вырасту большим,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Буду я, как ты таким!»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877093f27203cab06c3d452747ca9018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936450">
            <a:off x="5429264" y="0"/>
            <a:ext cx="952500" cy="1143000"/>
          </a:xfrm>
          <a:prstGeom prst="rect">
            <a:avLst/>
          </a:prstGeom>
        </p:spPr>
      </p:pic>
      <p:pic>
        <p:nvPicPr>
          <p:cNvPr id="11" name="Рисунок 10" descr="a3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14926" y="4357686"/>
            <a:ext cx="1643074" cy="1494741"/>
          </a:xfrm>
          <a:prstGeom prst="rect">
            <a:avLst/>
          </a:prstGeom>
        </p:spPr>
      </p:pic>
      <p:pic>
        <p:nvPicPr>
          <p:cNvPr id="13" name="Рисунок 12" descr="album_0208200335_1129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57760" y="7358082"/>
            <a:ext cx="1704121" cy="1785918"/>
          </a:xfrm>
          <a:prstGeom prst="rect">
            <a:avLst/>
          </a:prstGeom>
        </p:spPr>
      </p:pic>
      <p:pic>
        <p:nvPicPr>
          <p:cNvPr id="12" name="Рисунок 11" descr="Звери (2)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43182" y="7572364"/>
            <a:ext cx="1571636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 (9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5951" y="0"/>
            <a:ext cx="7049903" cy="9144000"/>
          </a:xfrm>
          <a:prstGeom prst="rect">
            <a:avLst/>
          </a:prstGeom>
        </p:spPr>
      </p:pic>
      <p:pic>
        <p:nvPicPr>
          <p:cNvPr id="4" name="Рисунок 3" descr="DSC00320.JPG"/>
          <p:cNvPicPr>
            <a:picLocks noChangeAspect="1"/>
          </p:cNvPicPr>
          <p:nvPr/>
        </p:nvPicPr>
        <p:blipFill>
          <a:blip r:embed="rId3" cstate="print"/>
          <a:srcRect l="23958" t="13281" r="12500" b="10937"/>
          <a:stretch>
            <a:fillRect/>
          </a:stretch>
        </p:blipFill>
        <p:spPr>
          <a:xfrm>
            <a:off x="0" y="142844"/>
            <a:ext cx="2714620" cy="3954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0322.JPG"/>
          <p:cNvPicPr>
            <a:picLocks noChangeAspect="1"/>
          </p:cNvPicPr>
          <p:nvPr/>
        </p:nvPicPr>
        <p:blipFill>
          <a:blip r:embed="rId4" cstate="print"/>
          <a:srcRect l="5208" t="18055" r="12500"/>
          <a:stretch>
            <a:fillRect/>
          </a:stretch>
        </p:blipFill>
        <p:spPr>
          <a:xfrm>
            <a:off x="2744849" y="3143240"/>
            <a:ext cx="4113151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786058" y="285720"/>
            <a:ext cx="40719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У меня есть друг, его зовут Пегас. Он пришел ко мне из сказки. У него есть крылья и он умеет летать.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Я вообще люблю играть с лошадками. У меня их дома много. Есть Золотка, Белянка, Розочка. А настоящие лошадки живут у бабушки.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143372"/>
            <a:ext cx="27146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 вы знаете?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Первые игрушки лошадки появились в Египте?! В основном лошадок делали из глины.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А позже появились первые лошади-качалки и детские двухколесные каталки с длинной ручкой и маленьким кузовом для ребенка.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Звери (70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60539">
            <a:off x="322893" y="7797731"/>
            <a:ext cx="1756486" cy="1338297"/>
          </a:xfrm>
          <a:prstGeom prst="rect">
            <a:avLst/>
          </a:prstGeom>
        </p:spPr>
      </p:pic>
      <p:pic>
        <p:nvPicPr>
          <p:cNvPr id="10" name="Рисунок 9" descr="Звери (68)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3000372" y="5857884"/>
            <a:ext cx="3571900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 (9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5951" y="0"/>
            <a:ext cx="7049903" cy="914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0504" y="285720"/>
            <a:ext cx="28574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Моя кукла Винкс.  Ее зовут Наташа, а меня Алина. Она умеет летать, петь и танцевать. У нее длинные красивые волосы, а еще блестящий наряд и голубые сапожки на каблучке. Мне нравится ей делать разные прически и заплетать волосы в косички.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504" y="4147323"/>
            <a:ext cx="27860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Моя  кукла похожа на красивую бабочку, а еще больше, наверное, на эльфа из сказки «Дюймовочка». Когда я ее держу в руке мне кажется, что она хочет улететь на цветочную поляну к своим друзьям, где ее ждут.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butterfly1-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8" y="3857620"/>
            <a:ext cx="923925" cy="828675"/>
          </a:xfrm>
          <a:prstGeom prst="rect">
            <a:avLst/>
          </a:prstGeom>
        </p:spPr>
      </p:pic>
      <p:pic>
        <p:nvPicPr>
          <p:cNvPr id="10" name="Рисунок 9" descr="butterfly1-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659890">
            <a:off x="1395917" y="3362370"/>
            <a:ext cx="1083921" cy="972177"/>
          </a:xfrm>
          <a:prstGeom prst="rect">
            <a:avLst/>
          </a:prstGeom>
        </p:spPr>
      </p:pic>
      <p:pic>
        <p:nvPicPr>
          <p:cNvPr id="11" name="Рисунок 10" descr="butterfly1-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47476">
            <a:off x="143254" y="3672885"/>
            <a:ext cx="923925" cy="828675"/>
          </a:xfrm>
          <a:prstGeom prst="rect">
            <a:avLst/>
          </a:prstGeom>
        </p:spPr>
      </p:pic>
      <p:pic>
        <p:nvPicPr>
          <p:cNvPr id="3" name="Рисунок 2" descr="DSC003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14282"/>
            <a:ext cx="4095775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0" y="4500562"/>
            <a:ext cx="3929066" cy="466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 знаете ли вы?</a:t>
            </a:r>
          </a:p>
          <a:p>
            <a:pPr algn="just"/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Древней Греции и Риме куклы для игр изготавливались из глины и дерева, а руки и ноги прикреплялись к телу с помощью ниток и палок и часто были подвижны.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Более тщательно из дорогих материалов выполнялись куклы для детей знати. Но у кукол было и другое назначение, например, девушки бережно хранили эти куклы до замужества и в канун свадьбы приносили их в дар богиням - Артемиде, Венере.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148394612fb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268" y="7344574"/>
            <a:ext cx="3059174" cy="1321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 (9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5951" y="0"/>
            <a:ext cx="7049903" cy="9144000"/>
          </a:xfrm>
          <a:prstGeom prst="rect">
            <a:avLst/>
          </a:prstGeom>
        </p:spPr>
      </p:pic>
      <p:pic>
        <p:nvPicPr>
          <p:cNvPr id="3" name="Рисунок 2" descr="DSC024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214282"/>
            <a:ext cx="2928934" cy="219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at4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42" y="214282"/>
            <a:ext cx="1672260" cy="2357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214546"/>
            <a:ext cx="66437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Меня зовут Андрей. Я люблю играть больше всего с красками и карандашами. Вы разве не знали, что с красками и карандашами можно играть? Когда придумываешь разные истории, рисуешь и кажется, что это происходит с тобой на самом деле. Мне больше нравится, когда со мной вместе рядом мама или воспитатель рисует, помогает, если ты сам не можешь, я же еще не умею все сам рисовать.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DSC024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24" y="4214810"/>
            <a:ext cx="3571876" cy="2678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4429124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А вот так мы играли на прогулке.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Из камушков мы выложили целое представление. Камушки были артистами, строительным  материалом, денежками, конфетками и печеньем!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43703"/>
            <a:ext cx="6858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 знаете ли вы? 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Что в двадцатом веке игрушки начали меняться с такой скоростью, что рассматривать их нужно уже отдельными десятилетиями. 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В 50-х годах в СССР в моду вошли ватные елочные игрушки, плюшевые медведи и, конечно же, солдатики. Так же во всех домах стандартным украшением комодов и трюмо были фарфоровые статуэтки.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1571</Words>
  <PresentationFormat>Экран (4:3)</PresentationFormat>
  <Paragraphs>114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119</cp:revision>
  <dcterms:modified xsi:type="dcterms:W3CDTF">2013-11-14T00:10:59Z</dcterms:modified>
</cp:coreProperties>
</file>