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wm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7148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8" name="Рисунок 7" descr="0153cc2291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6873e8c5729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908" y="-285776"/>
            <a:ext cx="4000528" cy="37147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28860" y="1857364"/>
            <a:ext cx="5072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B050"/>
                </a:solidFill>
              </a:rPr>
              <a:t>«Весенние первоцветы»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7148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8" name="Рисунок 7" descr="0153cc2291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57884" y="285728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 и лед весной растают,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Землю влагой пропитают,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Семена и зернышки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Прорастут на солнышке.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запахнет медуницей…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вернутся с юга птицы.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2285992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   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лучами весеннего солнца начинает таять сугроб. Доберется весенняя вода до земли, и подснежники пробудятся от зимнего сна. А расцветут они тогда, когда сугроб растает совсем.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Подснежниками в разных местах называют разные цветы: и голубые, и желтые, и белые.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Цветы (15)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500570"/>
            <a:ext cx="2150905" cy="2143140"/>
          </a:xfrm>
          <a:prstGeom prst="rect">
            <a:avLst/>
          </a:prstGeom>
        </p:spPr>
      </p:pic>
      <p:pic>
        <p:nvPicPr>
          <p:cNvPr id="11" name="Рисунок 10" descr="Цветы (172)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071942"/>
            <a:ext cx="1900482" cy="2484437"/>
          </a:xfrm>
          <a:prstGeom prst="rect">
            <a:avLst/>
          </a:prstGeom>
        </p:spPr>
      </p:pic>
      <p:pic>
        <p:nvPicPr>
          <p:cNvPr id="12" name="Рисунок 11" descr="Цветы (104)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85728"/>
            <a:ext cx="1913296" cy="2000264"/>
          </a:xfrm>
          <a:prstGeom prst="rect">
            <a:avLst/>
          </a:prstGeom>
        </p:spPr>
      </p:pic>
      <p:pic>
        <p:nvPicPr>
          <p:cNvPr id="13" name="Рисунок 12" descr="Цветы (157)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3786190"/>
            <a:ext cx="1636731" cy="2857520"/>
          </a:xfrm>
          <a:prstGeom prst="rect">
            <a:avLst/>
          </a:prstGeom>
        </p:spPr>
      </p:pic>
      <p:pic>
        <p:nvPicPr>
          <p:cNvPr id="14" name="Рисунок 13" descr="Цветы (40)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3952" y="4214818"/>
            <a:ext cx="2748228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7148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8" name="Рисунок 7" descr="0153cc2291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Рисунок 14" descr="Цветы (15)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0"/>
            <a:ext cx="4516901" cy="4500594"/>
          </a:xfrm>
          <a:prstGeom prst="rect">
            <a:avLst/>
          </a:prstGeom>
        </p:spPr>
      </p:pic>
      <p:pic>
        <p:nvPicPr>
          <p:cNvPr id="16" name="Рисунок 15" descr="Цветы (14)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656469"/>
            <a:ext cx="1714480" cy="22015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7158" y="285728"/>
            <a:ext cx="550072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Ветреница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Весенний ветерок еще не согнал весь снег с лесных полян, а на краю леса, под кустами, уже покачиваются на ветру резные листья-юбочки и белые-белые цветы подснежника-ветреницы.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Зацветет ветреница, и покажется, что вернулась зима и украсила все вокруг большими белыми снежинками. Но вот нахмурится небо, соберется дождь, и белые цветы-снежинки тут же закроются, будто растают. А выглянет солнце и цветы снова оживут, раскроются и примутся кивать головками весеннему ветерку.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Вот и зовут ветреницу ветреницей за то, что ее цветы на тоненьких стебельках покачиваются даже от очень  слабого ветра.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Встречается в весеннем лесу и ветреница с желтыми цветами.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Ветреницы и с белыми, и с желтыми цветами ядовиты.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Цветы (157)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2763976"/>
            <a:ext cx="2143108" cy="3741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7148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8" name="Рисунок 7" descr="0153cc2291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picture"/>
          <p:cNvPicPr/>
          <p:nvPr/>
        </p:nvPicPr>
        <p:blipFill>
          <a:blip r:embed="rId3" cstate="print"/>
          <a:srcRect l="54516" t="11691" r="6841" b="19749"/>
          <a:stretch>
            <a:fillRect/>
          </a:stretch>
        </p:blipFill>
        <p:spPr bwMode="auto">
          <a:xfrm>
            <a:off x="357158" y="500042"/>
            <a:ext cx="2295525" cy="3295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Цветы (151)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829313"/>
            <a:ext cx="2500298" cy="28882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488" y="357166"/>
            <a:ext cx="614366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Перелеска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лесу еще лежат сугробы, а по лесным опушкам и перелескам снег почти растаял. Из-под снега показалась сухая прошлогодняя трава. Это зацвели подснежники –перелески.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Наклонись к цветам, осторожно разбери вокруг них сухую траву и увидишь зеленые листья не совсем обычной формы таких листьев у других растений нет.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А назвали перелеску перелеской за то, что поселилась она на лесных опушках и в небольших светлых лесках – перелесках, где весной снег тает прежде всего.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7148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8" name="Рисунок 7" descr="0153cc2291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picture"/>
          <p:cNvPicPr/>
          <p:nvPr/>
        </p:nvPicPr>
        <p:blipFill>
          <a:blip r:embed="rId3" cstate="print"/>
          <a:srcRect l="27900" t="49030" r="27846" b="3136"/>
          <a:stretch>
            <a:fillRect/>
          </a:stretch>
        </p:blipFill>
        <p:spPr bwMode="auto">
          <a:xfrm>
            <a:off x="6357950" y="285728"/>
            <a:ext cx="2528896" cy="3357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Рисунок243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085633"/>
            <a:ext cx="2366021" cy="27723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58" y="357166"/>
            <a:ext cx="578647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Мать – и – мачеха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Если не придется вам попасть в лес ранней весной, не расстраивайтесь – подснежники вы отыщите даже в городе. Всюду, где есть хоть невысокий бугорок, пригретый солнцем, сразу после снега могут  появиться желтенькие огоньки – цветочки мать – и мачехи.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А когда цветочки отцветают, на их месте появляются небольшие белые шарики – пуховики, как у одуванчиков, только меньше.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Отцветут цветы, и появятся у мать – и мачехи листья. Сверху листья гладкие и холодные, снизу – мягкие и теплые.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786050" y="4214818"/>
            <a:ext cx="6143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Приложишь такой листок нижней стороной к щеке, и покажется тебе, что к щеке прикоснулись руки матери. А приложишь листок другой, холодной стороной, и станет тебе неприятно. Вот почему у этого растения и название такое – мать – и-  мачеха.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7148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8" name="Рисунок 7" descr="0153cc2291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clip5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929066"/>
            <a:ext cx="2390775" cy="2476500"/>
          </a:xfrm>
          <a:prstGeom prst="rect">
            <a:avLst/>
          </a:prstGeom>
        </p:spPr>
      </p:pic>
      <p:pic>
        <p:nvPicPr>
          <p:cNvPr id="9" name="Рисунок 8" descr="Цветы (53)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714356"/>
            <a:ext cx="2571750" cy="4465638"/>
          </a:xfrm>
          <a:prstGeom prst="rect">
            <a:avLst/>
          </a:prstGeom>
        </p:spPr>
      </p:pic>
      <p:pic>
        <p:nvPicPr>
          <p:cNvPr id="10" name="Рисунок 9" descr="Рисунок11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2357430"/>
            <a:ext cx="3144838" cy="43164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720" y="357166"/>
            <a:ext cx="65008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Одуванчик – очень любопытный цветок. Пробудившись весной, он внимательно посмотрел вокруг себя и увидел солнышко, которое заметило одуванчик и осветило его желтым лучиком. Пожелтел одуванчик и так полюбил светило, что не отводит от него восторженного взгляда. Взойдет солнце на востоке, - одуванчик на восток смотрит, поднимется в зенит – одуванчик поднимет головку к верху, приблизится к закату – одуванчик не спускает с заката взгляда. И так всю жизнь, пока не поседеет. А станет седым, распушится – и полетят по ветру пушинки-парашютики с семенами, увидят полянку, опустятся, зернышко спрячется в какую – нибудь впадинку и пролежит там до весны.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0" y="4286256"/>
            <a:ext cx="2857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шариком пушистым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Белею в поле чистом.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дунет ветерок-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Остался стебелек.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 лугом парашютики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Качаются на прутике.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57148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57148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8" name="Рисунок 7" descr="0153cc2291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цвет (61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3643314"/>
            <a:ext cx="1219200" cy="1219200"/>
          </a:xfrm>
          <a:prstGeom prst="rect">
            <a:avLst/>
          </a:prstGeom>
        </p:spPr>
      </p:pic>
      <p:pic>
        <p:nvPicPr>
          <p:cNvPr id="9" name="Рисунок 8" descr="цвет (617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857760"/>
            <a:ext cx="1219200" cy="1219200"/>
          </a:xfrm>
          <a:prstGeom prst="rect">
            <a:avLst/>
          </a:prstGeom>
        </p:spPr>
      </p:pic>
      <p:pic>
        <p:nvPicPr>
          <p:cNvPr id="10" name="Рисунок 9" descr="Цветы (301)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64362" y="2143116"/>
            <a:ext cx="2179638" cy="41957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158" y="428604"/>
            <a:ext cx="821537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я сорву цветок,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ты сорвешь цветок,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все: и я, и ты,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мы сорвем цветы,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Опустеют все поляны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 будет красоты.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Красной книге записано: «Не истреби, не сорви, не затопчи». Эти слова звучат, словно наказ людям: «Сбереги, дай вырасти – и ты станешь богаче не только лесами, лугами, но и душой».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652</Words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21</cp:revision>
  <dcterms:modified xsi:type="dcterms:W3CDTF">2014-02-15T17:07:54Z</dcterms:modified>
</cp:coreProperties>
</file>